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1" r:id="rId2"/>
    <p:sldId id="322" r:id="rId3"/>
    <p:sldId id="319" r:id="rId4"/>
    <p:sldId id="320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99CCFF"/>
    <a:srgbClr val="FF0000"/>
    <a:srgbClr val="339933"/>
    <a:srgbClr val="FF6600"/>
    <a:srgbClr val="FFFF99"/>
    <a:srgbClr val="006600"/>
    <a:srgbClr val="FFCC66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66" d="100"/>
          <a:sy n="66" d="100"/>
        </p:scale>
        <p:origin x="1032" y="71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フリーフォーム: 図形 148">
            <a:extLst>
              <a:ext uri="{FF2B5EF4-FFF2-40B4-BE49-F238E27FC236}">
                <a16:creationId xmlns:a16="http://schemas.microsoft.com/office/drawing/2014/main" id="{4DF515A8-73DA-4BE9-A806-51281790037A}"/>
              </a:ext>
            </a:extLst>
          </p:cNvPr>
          <p:cNvSpPr/>
          <p:nvPr/>
        </p:nvSpPr>
        <p:spPr>
          <a:xfrm>
            <a:off x="433792" y="334921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E8E97F6-3B8E-4653-43DD-35490F78F865}"/>
              </a:ext>
            </a:extLst>
          </p:cNvPr>
          <p:cNvSpPr txBox="1"/>
          <p:nvPr/>
        </p:nvSpPr>
        <p:spPr>
          <a:xfrm>
            <a:off x="1124857" y="4357939"/>
            <a:ext cx="7656286" cy="122565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飲まないでください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DA19526-4521-3AAD-1F7D-030A1A6331F7}"/>
              </a:ext>
            </a:extLst>
          </p:cNvPr>
          <p:cNvSpPr txBox="1"/>
          <p:nvPr/>
        </p:nvSpPr>
        <p:spPr>
          <a:xfrm>
            <a:off x="1124857" y="1172873"/>
            <a:ext cx="7656286" cy="270127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ポット洗浄中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892B286-9FFB-6645-1061-7C5CBF83583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903C036-D24F-92AF-92D2-53DE593E9BDD}"/>
              </a:ext>
            </a:extLst>
          </p:cNvPr>
          <p:cNvSpPr txBox="1"/>
          <p:nvPr/>
        </p:nvSpPr>
        <p:spPr>
          <a:xfrm>
            <a:off x="640814" y="5229200"/>
            <a:ext cx="8624372" cy="122565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飲まないでください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F0910DD1-86AE-1346-0C16-F7C1B3B85D9C}"/>
              </a:ext>
            </a:extLst>
          </p:cNvPr>
          <p:cNvSpPr txBox="1"/>
          <p:nvPr/>
        </p:nvSpPr>
        <p:spPr>
          <a:xfrm>
            <a:off x="640814" y="503676"/>
            <a:ext cx="8624372" cy="424173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ポット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洗浄中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4537951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フリーフォーム: 図形 27">
            <a:extLst>
              <a:ext uri="{FF2B5EF4-FFF2-40B4-BE49-F238E27FC236}">
                <a16:creationId xmlns:a16="http://schemas.microsoft.com/office/drawing/2014/main" id="{03B31616-3D5A-EEE1-AF4B-43F9C782ADBD}"/>
              </a:ext>
            </a:extLst>
          </p:cNvPr>
          <p:cNvSpPr/>
          <p:nvPr/>
        </p:nvSpPr>
        <p:spPr>
          <a:xfrm>
            <a:off x="1692712" y="303947"/>
            <a:ext cx="7929509" cy="6250106"/>
          </a:xfrm>
          <a:custGeom>
            <a:avLst/>
            <a:gdLst>
              <a:gd name="connsiteX0" fmla="*/ 930159 w 7929509"/>
              <a:gd name="connsiteY0" fmla="*/ 0 h 6250106"/>
              <a:gd name="connsiteX1" fmla="*/ 7421188 w 7929509"/>
              <a:gd name="connsiteY1" fmla="*/ 0 h 6250106"/>
              <a:gd name="connsiteX2" fmla="*/ 7929509 w 7929509"/>
              <a:gd name="connsiteY2" fmla="*/ 508321 h 6250106"/>
              <a:gd name="connsiteX3" fmla="*/ 7929509 w 7929509"/>
              <a:gd name="connsiteY3" fmla="*/ 5741785 h 6250106"/>
              <a:gd name="connsiteX4" fmla="*/ 7421188 w 7929509"/>
              <a:gd name="connsiteY4" fmla="*/ 6250106 h 6250106"/>
              <a:gd name="connsiteX5" fmla="*/ 930159 w 7929509"/>
              <a:gd name="connsiteY5" fmla="*/ 6250106 h 6250106"/>
              <a:gd name="connsiteX6" fmla="*/ 421838 w 7929509"/>
              <a:gd name="connsiteY6" fmla="*/ 5741785 h 6250106"/>
              <a:gd name="connsiteX7" fmla="*/ 421838 w 7929509"/>
              <a:gd name="connsiteY7" fmla="*/ 2998946 h 6250106"/>
              <a:gd name="connsiteX8" fmla="*/ 347509 w 7929509"/>
              <a:gd name="connsiteY8" fmla="*/ 3042017 h 6250106"/>
              <a:gd name="connsiteX9" fmla="*/ 20116 w 7929509"/>
              <a:gd name="connsiteY9" fmla="*/ 3414901 h 6250106"/>
              <a:gd name="connsiteX10" fmla="*/ 411320 w 7929509"/>
              <a:gd name="connsiteY10" fmla="*/ 2652421 h 6250106"/>
              <a:gd name="connsiteX11" fmla="*/ 421838 w 7929509"/>
              <a:gd name="connsiteY11" fmla="*/ 2648555 h 6250106"/>
              <a:gd name="connsiteX12" fmla="*/ 421838 w 7929509"/>
              <a:gd name="connsiteY12" fmla="*/ 508321 h 6250106"/>
              <a:gd name="connsiteX13" fmla="*/ 930159 w 7929509"/>
              <a:gd name="connsiteY13" fmla="*/ 0 h 62501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929509" h="6250106">
                <a:moveTo>
                  <a:pt x="930159" y="0"/>
                </a:moveTo>
                <a:lnTo>
                  <a:pt x="7421188" y="0"/>
                </a:lnTo>
                <a:cubicBezTo>
                  <a:pt x="7701926" y="0"/>
                  <a:pt x="7929509" y="227583"/>
                  <a:pt x="7929509" y="508321"/>
                </a:cubicBezTo>
                <a:lnTo>
                  <a:pt x="7929509" y="5741785"/>
                </a:lnTo>
                <a:cubicBezTo>
                  <a:pt x="7929509" y="6022523"/>
                  <a:pt x="7701926" y="6250106"/>
                  <a:pt x="7421188" y="6250106"/>
                </a:cubicBezTo>
                <a:lnTo>
                  <a:pt x="930159" y="6250106"/>
                </a:lnTo>
                <a:cubicBezTo>
                  <a:pt x="649421" y="6250106"/>
                  <a:pt x="421838" y="6022523"/>
                  <a:pt x="421838" y="5741785"/>
                </a:cubicBezTo>
                <a:lnTo>
                  <a:pt x="421838" y="2998946"/>
                </a:lnTo>
                <a:lnTo>
                  <a:pt x="347509" y="3042017"/>
                </a:lnTo>
                <a:cubicBezTo>
                  <a:pt x="204451" y="3135351"/>
                  <a:pt x="89770" y="3264178"/>
                  <a:pt x="20116" y="3414901"/>
                </a:cubicBezTo>
                <a:cubicBezTo>
                  <a:pt x="-60985" y="3112229"/>
                  <a:pt x="109878" y="2795788"/>
                  <a:pt x="411320" y="2652421"/>
                </a:cubicBezTo>
                <a:lnTo>
                  <a:pt x="421838" y="2648555"/>
                </a:lnTo>
                <a:lnTo>
                  <a:pt x="421838" y="508321"/>
                </a:lnTo>
                <a:cubicBezTo>
                  <a:pt x="421838" y="227583"/>
                  <a:pt x="649421" y="0"/>
                  <a:pt x="930159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B2D70C6E-55D7-E8E0-EE9E-59639C5429B4}"/>
              </a:ext>
            </a:extLst>
          </p:cNvPr>
          <p:cNvGrpSpPr/>
          <p:nvPr/>
        </p:nvGrpSpPr>
        <p:grpSpPr>
          <a:xfrm>
            <a:off x="362490" y="4239090"/>
            <a:ext cx="1488711" cy="1965086"/>
            <a:chOff x="5479195" y="4219862"/>
            <a:chExt cx="1978647" cy="2611798"/>
          </a:xfrm>
        </p:grpSpPr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044781FC-7B2E-7A3B-B20E-B92E172132C2}"/>
                </a:ext>
              </a:extLst>
            </p:cNvPr>
            <p:cNvGrpSpPr/>
            <p:nvPr/>
          </p:nvGrpSpPr>
          <p:grpSpPr>
            <a:xfrm>
              <a:off x="5479195" y="4219862"/>
              <a:ext cx="1978647" cy="2611798"/>
              <a:chOff x="2014061" y="1352600"/>
              <a:chExt cx="2829878" cy="3735415"/>
            </a:xfrm>
          </p:grpSpPr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CC43F4B4-D08E-9355-3E9E-EDDDFEBA08CD}"/>
                  </a:ext>
                </a:extLst>
              </p:cNvPr>
              <p:cNvSpPr/>
              <p:nvPr/>
            </p:nvSpPr>
            <p:spPr>
              <a:xfrm>
                <a:off x="2014061" y="1352600"/>
                <a:ext cx="2829878" cy="3735415"/>
              </a:xfrm>
              <a:custGeom>
                <a:avLst/>
                <a:gdLst>
                  <a:gd name="connsiteX0" fmla="*/ 835201 w 2829878"/>
                  <a:gd name="connsiteY0" fmla="*/ 95201 h 3735415"/>
                  <a:gd name="connsiteX1" fmla="*/ 185781 w 2829878"/>
                  <a:gd name="connsiteY1" fmla="*/ 624493 h 3735415"/>
                  <a:gd name="connsiteX2" fmla="*/ 181913 w 2829878"/>
                  <a:gd name="connsiteY2" fmla="*/ 662872 h 3735415"/>
                  <a:gd name="connsiteX3" fmla="*/ 213089 w 2829878"/>
                  <a:gd name="connsiteY3" fmla="*/ 641853 h 3735415"/>
                  <a:gd name="connsiteX4" fmla="*/ 244184 w 2829878"/>
                  <a:gd name="connsiteY4" fmla="*/ 635575 h 3735415"/>
                  <a:gd name="connsiteX5" fmla="*/ 259892 w 2829878"/>
                  <a:gd name="connsiteY5" fmla="*/ 615947 h 3735415"/>
                  <a:gd name="connsiteX6" fmla="*/ 1404119 w 2829878"/>
                  <a:gd name="connsiteY6" fmla="*/ 438100 h 3735415"/>
                  <a:gd name="connsiteX7" fmla="*/ 2548346 w 2829878"/>
                  <a:gd name="connsiteY7" fmla="*/ 615947 h 3735415"/>
                  <a:gd name="connsiteX8" fmla="*/ 2559718 w 2829878"/>
                  <a:gd name="connsiteY8" fmla="*/ 630156 h 3735415"/>
                  <a:gd name="connsiteX9" fmla="*/ 2617653 w 2829878"/>
                  <a:gd name="connsiteY9" fmla="*/ 641853 h 3735415"/>
                  <a:gd name="connsiteX10" fmla="*/ 2648829 w 2829878"/>
                  <a:gd name="connsiteY10" fmla="*/ 662872 h 3735415"/>
                  <a:gd name="connsiteX11" fmla="*/ 2644960 w 2829878"/>
                  <a:gd name="connsiteY11" fmla="*/ 624493 h 3735415"/>
                  <a:gd name="connsiteX12" fmla="*/ 1995541 w 2829878"/>
                  <a:gd name="connsiteY12" fmla="*/ 95201 h 3735415"/>
                  <a:gd name="connsiteX13" fmla="*/ 858302 w 2829878"/>
                  <a:gd name="connsiteY13" fmla="*/ 0 h 3735415"/>
                  <a:gd name="connsiteX14" fmla="*/ 1972441 w 2829878"/>
                  <a:gd name="connsiteY14" fmla="*/ 0 h 3735415"/>
                  <a:gd name="connsiteX15" fmla="*/ 2760029 w 2829878"/>
                  <a:gd name="connsiteY15" fmla="*/ 787588 h 3735415"/>
                  <a:gd name="connsiteX16" fmla="*/ 2760029 w 2829878"/>
                  <a:gd name="connsiteY16" fmla="*/ 1249214 h 3735415"/>
                  <a:gd name="connsiteX17" fmla="*/ 2776261 w 2829878"/>
                  <a:gd name="connsiteY17" fmla="*/ 1253435 h 3735415"/>
                  <a:gd name="connsiteX18" fmla="*/ 2829878 w 2829878"/>
                  <a:gd name="connsiteY18" fmla="*/ 1357606 h 3735415"/>
                  <a:gd name="connsiteX19" fmla="*/ 2776261 w 2829878"/>
                  <a:gd name="connsiteY19" fmla="*/ 1461778 h 3735415"/>
                  <a:gd name="connsiteX20" fmla="*/ 2760028 w 2829878"/>
                  <a:gd name="connsiteY20" fmla="*/ 1465998 h 3735415"/>
                  <a:gd name="connsiteX21" fmla="*/ 2760028 w 2829878"/>
                  <a:gd name="connsiteY21" fmla="*/ 1575175 h 3735415"/>
                  <a:gd name="connsiteX22" fmla="*/ 2709229 w 2829878"/>
                  <a:gd name="connsiteY22" fmla="*/ 1575175 h 3735415"/>
                  <a:gd name="connsiteX23" fmla="*/ 2709229 w 2829878"/>
                  <a:gd name="connsiteY23" fmla="*/ 3611800 h 3735415"/>
                  <a:gd name="connsiteX24" fmla="*/ 2585614 w 2829878"/>
                  <a:gd name="connsiteY24" fmla="*/ 3735415 h 3735415"/>
                  <a:gd name="connsiteX25" fmla="*/ 245128 w 2829878"/>
                  <a:gd name="connsiteY25" fmla="*/ 3735415 h 3735415"/>
                  <a:gd name="connsiteX26" fmla="*/ 121513 w 2829878"/>
                  <a:gd name="connsiteY26" fmla="*/ 3611800 h 3735415"/>
                  <a:gd name="connsiteX27" fmla="*/ 121513 w 2829878"/>
                  <a:gd name="connsiteY27" fmla="*/ 1575175 h 3735415"/>
                  <a:gd name="connsiteX28" fmla="*/ 70714 w 2829878"/>
                  <a:gd name="connsiteY28" fmla="*/ 1575175 h 3735415"/>
                  <a:gd name="connsiteX29" fmla="*/ 70714 w 2829878"/>
                  <a:gd name="connsiteY29" fmla="*/ 1466223 h 3735415"/>
                  <a:gd name="connsiteX30" fmla="*/ 53617 w 2829878"/>
                  <a:gd name="connsiteY30" fmla="*/ 1461778 h 3735415"/>
                  <a:gd name="connsiteX31" fmla="*/ 0 w 2829878"/>
                  <a:gd name="connsiteY31" fmla="*/ 1357606 h 3735415"/>
                  <a:gd name="connsiteX32" fmla="*/ 53617 w 2829878"/>
                  <a:gd name="connsiteY32" fmla="*/ 1253435 h 3735415"/>
                  <a:gd name="connsiteX33" fmla="*/ 70714 w 2829878"/>
                  <a:gd name="connsiteY33" fmla="*/ 1248990 h 3735415"/>
                  <a:gd name="connsiteX34" fmla="*/ 70714 w 2829878"/>
                  <a:gd name="connsiteY34" fmla="*/ 787588 h 3735415"/>
                  <a:gd name="connsiteX35" fmla="*/ 858302 w 2829878"/>
                  <a:gd name="connsiteY35" fmla="*/ 0 h 37354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2829878" h="3735415">
                    <a:moveTo>
                      <a:pt x="835201" y="95201"/>
                    </a:moveTo>
                    <a:cubicBezTo>
                      <a:pt x="514862" y="95201"/>
                      <a:pt x="247593" y="322427"/>
                      <a:pt x="185781" y="624493"/>
                    </a:cubicBezTo>
                    <a:lnTo>
                      <a:pt x="181913" y="662872"/>
                    </a:lnTo>
                    <a:lnTo>
                      <a:pt x="213089" y="641853"/>
                    </a:lnTo>
                    <a:lnTo>
                      <a:pt x="244184" y="635575"/>
                    </a:lnTo>
                    <a:lnTo>
                      <a:pt x="259892" y="615947"/>
                    </a:lnTo>
                    <a:cubicBezTo>
                      <a:pt x="368799" y="514450"/>
                      <a:pt x="839705" y="438100"/>
                      <a:pt x="1404119" y="438100"/>
                    </a:cubicBezTo>
                    <a:cubicBezTo>
                      <a:pt x="1968532" y="438100"/>
                      <a:pt x="2439439" y="514450"/>
                      <a:pt x="2548346" y="615947"/>
                    </a:cubicBezTo>
                    <a:lnTo>
                      <a:pt x="2559718" y="630156"/>
                    </a:lnTo>
                    <a:lnTo>
                      <a:pt x="2617653" y="641853"/>
                    </a:lnTo>
                    <a:lnTo>
                      <a:pt x="2648829" y="662872"/>
                    </a:lnTo>
                    <a:lnTo>
                      <a:pt x="2644960" y="624493"/>
                    </a:lnTo>
                    <a:cubicBezTo>
                      <a:pt x="2583149" y="322427"/>
                      <a:pt x="2315880" y="95201"/>
                      <a:pt x="1995541" y="95201"/>
                    </a:cubicBezTo>
                    <a:close/>
                    <a:moveTo>
                      <a:pt x="858302" y="0"/>
                    </a:moveTo>
                    <a:lnTo>
                      <a:pt x="1972441" y="0"/>
                    </a:lnTo>
                    <a:cubicBezTo>
                      <a:pt x="2407414" y="0"/>
                      <a:pt x="2760029" y="352615"/>
                      <a:pt x="2760029" y="787588"/>
                    </a:cubicBezTo>
                    <a:lnTo>
                      <a:pt x="2760029" y="1249214"/>
                    </a:lnTo>
                    <a:lnTo>
                      <a:pt x="2776261" y="1253435"/>
                    </a:lnTo>
                    <a:cubicBezTo>
                      <a:pt x="2807770" y="1270597"/>
                      <a:pt x="2829878" y="1310777"/>
                      <a:pt x="2829878" y="1357606"/>
                    </a:cubicBezTo>
                    <a:cubicBezTo>
                      <a:pt x="2829878" y="1404435"/>
                      <a:pt x="2807770" y="1444615"/>
                      <a:pt x="2776261" y="1461778"/>
                    </a:cubicBezTo>
                    <a:lnTo>
                      <a:pt x="2760028" y="1465998"/>
                    </a:lnTo>
                    <a:lnTo>
                      <a:pt x="2760028" y="1575175"/>
                    </a:lnTo>
                    <a:lnTo>
                      <a:pt x="2709229" y="1575175"/>
                    </a:lnTo>
                    <a:lnTo>
                      <a:pt x="2709229" y="3611800"/>
                    </a:lnTo>
                    <a:cubicBezTo>
                      <a:pt x="2709229" y="3680071"/>
                      <a:pt x="2653885" y="3735415"/>
                      <a:pt x="2585614" y="3735415"/>
                    </a:cubicBezTo>
                    <a:lnTo>
                      <a:pt x="245128" y="3735415"/>
                    </a:lnTo>
                    <a:cubicBezTo>
                      <a:pt x="176857" y="3735415"/>
                      <a:pt x="121513" y="3680071"/>
                      <a:pt x="121513" y="3611800"/>
                    </a:cubicBezTo>
                    <a:lnTo>
                      <a:pt x="121513" y="1575175"/>
                    </a:lnTo>
                    <a:lnTo>
                      <a:pt x="70714" y="1575175"/>
                    </a:lnTo>
                    <a:lnTo>
                      <a:pt x="70714" y="1466223"/>
                    </a:lnTo>
                    <a:lnTo>
                      <a:pt x="53617" y="1461778"/>
                    </a:lnTo>
                    <a:cubicBezTo>
                      <a:pt x="22108" y="1444615"/>
                      <a:pt x="0" y="1404435"/>
                      <a:pt x="0" y="1357606"/>
                    </a:cubicBezTo>
                    <a:cubicBezTo>
                      <a:pt x="0" y="1310777"/>
                      <a:pt x="22108" y="1270597"/>
                      <a:pt x="53617" y="1253435"/>
                    </a:cubicBezTo>
                    <a:lnTo>
                      <a:pt x="70714" y="1248990"/>
                    </a:lnTo>
                    <a:lnTo>
                      <a:pt x="70714" y="787588"/>
                    </a:lnTo>
                    <a:cubicBezTo>
                      <a:pt x="70714" y="352615"/>
                      <a:pt x="423329" y="0"/>
                      <a:pt x="85830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ln>
                    <a:solidFill>
                      <a:schemeClr val="tx1"/>
                    </a:solidFill>
                  </a:ln>
                </a:endParaRPr>
              </a:p>
            </p:txBody>
          </p:sp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1069D583-8258-1E93-AE4E-09B426A1CAE3}"/>
                  </a:ext>
                </a:extLst>
              </p:cNvPr>
              <p:cNvGrpSpPr/>
              <p:nvPr/>
            </p:nvGrpSpPr>
            <p:grpSpPr>
              <a:xfrm>
                <a:off x="2014061" y="1352600"/>
                <a:ext cx="2829878" cy="3735415"/>
                <a:chOff x="2396172" y="1352600"/>
                <a:chExt cx="2829878" cy="3735415"/>
              </a:xfrm>
            </p:grpSpPr>
            <p:sp>
              <p:nvSpPr>
                <p:cNvPr id="99" name="楕円 98">
                  <a:extLst>
                    <a:ext uri="{FF2B5EF4-FFF2-40B4-BE49-F238E27FC236}">
                      <a16:creationId xmlns:a16="http://schemas.microsoft.com/office/drawing/2014/main" id="{21ABEBE9-F4F5-6541-5368-E2151EEF9782}"/>
                    </a:ext>
                  </a:extLst>
                </p:cNvPr>
                <p:cNvSpPr/>
                <p:nvPr/>
              </p:nvSpPr>
              <p:spPr>
                <a:xfrm>
                  <a:off x="5050472" y="2597150"/>
                  <a:ext cx="175578" cy="226112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" name="楕円 99">
                  <a:extLst>
                    <a:ext uri="{FF2B5EF4-FFF2-40B4-BE49-F238E27FC236}">
                      <a16:creationId xmlns:a16="http://schemas.microsoft.com/office/drawing/2014/main" id="{57980A75-D1B2-8B32-FCC3-FBE9B4663B7C}"/>
                    </a:ext>
                  </a:extLst>
                </p:cNvPr>
                <p:cNvSpPr/>
                <p:nvPr/>
              </p:nvSpPr>
              <p:spPr>
                <a:xfrm>
                  <a:off x="2396172" y="2597150"/>
                  <a:ext cx="175578" cy="226112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3EC2DD9A-C86B-D2EC-706E-A89BC14887FA}"/>
                    </a:ext>
                  </a:extLst>
                </p:cNvPr>
                <p:cNvSpPr/>
                <p:nvPr/>
              </p:nvSpPr>
              <p:spPr>
                <a:xfrm>
                  <a:off x="2466886" y="1352600"/>
                  <a:ext cx="2689315" cy="1575175"/>
                </a:xfrm>
                <a:custGeom>
                  <a:avLst/>
                  <a:gdLst>
                    <a:gd name="connsiteX0" fmla="*/ 787588 w 2689315"/>
                    <a:gd name="connsiteY0" fmla="*/ 0 h 1575175"/>
                    <a:gd name="connsiteX1" fmla="*/ 1901727 w 2689315"/>
                    <a:gd name="connsiteY1" fmla="*/ 0 h 1575175"/>
                    <a:gd name="connsiteX2" fmla="*/ 2689315 w 2689315"/>
                    <a:gd name="connsiteY2" fmla="*/ 787588 h 1575175"/>
                    <a:gd name="connsiteX3" fmla="*/ 2689314 w 2689315"/>
                    <a:gd name="connsiteY3" fmla="*/ 1575175 h 1575175"/>
                    <a:gd name="connsiteX4" fmla="*/ 2587714 w 2689315"/>
                    <a:gd name="connsiteY4" fmla="*/ 1575175 h 1575175"/>
                    <a:gd name="connsiteX5" fmla="*/ 2587714 w 2689315"/>
                    <a:gd name="connsiteY5" fmla="*/ 758088 h 1575175"/>
                    <a:gd name="connsiteX6" fmla="*/ 1924827 w 2689315"/>
                    <a:gd name="connsiteY6" fmla="*/ 95201 h 1575175"/>
                    <a:gd name="connsiteX7" fmla="*/ 764487 w 2689315"/>
                    <a:gd name="connsiteY7" fmla="*/ 95201 h 1575175"/>
                    <a:gd name="connsiteX8" fmla="*/ 101600 w 2689315"/>
                    <a:gd name="connsiteY8" fmla="*/ 758088 h 1575175"/>
                    <a:gd name="connsiteX9" fmla="*/ 101600 w 2689315"/>
                    <a:gd name="connsiteY9" fmla="*/ 1575175 h 1575175"/>
                    <a:gd name="connsiteX10" fmla="*/ 0 w 2689315"/>
                    <a:gd name="connsiteY10" fmla="*/ 1575175 h 1575175"/>
                    <a:gd name="connsiteX11" fmla="*/ 0 w 2689315"/>
                    <a:gd name="connsiteY11" fmla="*/ 787588 h 1575175"/>
                    <a:gd name="connsiteX12" fmla="*/ 787588 w 2689315"/>
                    <a:gd name="connsiteY12" fmla="*/ 0 h 15751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689315" h="1575175">
                      <a:moveTo>
                        <a:pt x="787588" y="0"/>
                      </a:moveTo>
                      <a:lnTo>
                        <a:pt x="1901727" y="0"/>
                      </a:lnTo>
                      <a:cubicBezTo>
                        <a:pt x="2336700" y="0"/>
                        <a:pt x="2689315" y="352615"/>
                        <a:pt x="2689315" y="787588"/>
                      </a:cubicBezTo>
                      <a:cubicBezTo>
                        <a:pt x="2689315" y="1050117"/>
                        <a:pt x="2689314" y="1312646"/>
                        <a:pt x="2689314" y="1575175"/>
                      </a:cubicBezTo>
                      <a:lnTo>
                        <a:pt x="2587714" y="1575175"/>
                      </a:lnTo>
                      <a:lnTo>
                        <a:pt x="2587714" y="758088"/>
                      </a:lnTo>
                      <a:cubicBezTo>
                        <a:pt x="2587714" y="391986"/>
                        <a:pt x="2290929" y="95201"/>
                        <a:pt x="1924827" y="95201"/>
                      </a:cubicBezTo>
                      <a:lnTo>
                        <a:pt x="764487" y="95201"/>
                      </a:lnTo>
                      <a:cubicBezTo>
                        <a:pt x="398385" y="95201"/>
                        <a:pt x="101600" y="391986"/>
                        <a:pt x="101600" y="758088"/>
                      </a:cubicBezTo>
                      <a:lnTo>
                        <a:pt x="101600" y="1575175"/>
                      </a:lnTo>
                      <a:lnTo>
                        <a:pt x="0" y="1575175"/>
                      </a:lnTo>
                      <a:lnTo>
                        <a:pt x="0" y="787588"/>
                      </a:lnTo>
                      <a:cubicBezTo>
                        <a:pt x="0" y="352615"/>
                        <a:pt x="352615" y="0"/>
                        <a:pt x="78758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" name="四角形: 上の 2 つの角を丸める 101">
                  <a:extLst>
                    <a:ext uri="{FF2B5EF4-FFF2-40B4-BE49-F238E27FC236}">
                      <a16:creationId xmlns:a16="http://schemas.microsoft.com/office/drawing/2014/main" id="{79AA776A-C7A5-6688-902C-EC0F2D043FFB}"/>
                    </a:ext>
                  </a:extLst>
                </p:cNvPr>
                <p:cNvSpPr/>
                <p:nvPr/>
              </p:nvSpPr>
              <p:spPr>
                <a:xfrm>
                  <a:off x="2517685" y="2324100"/>
                  <a:ext cx="2587716" cy="2763915"/>
                </a:xfrm>
                <a:prstGeom prst="round2SameRect">
                  <a:avLst>
                    <a:gd name="adj1" fmla="val 0"/>
                    <a:gd name="adj2" fmla="val 4777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" name="四角形: 上の 2 つの角を丸める 102">
                  <a:extLst>
                    <a:ext uri="{FF2B5EF4-FFF2-40B4-BE49-F238E27FC236}">
                      <a16:creationId xmlns:a16="http://schemas.microsoft.com/office/drawing/2014/main" id="{31000637-7324-B4E6-5A7D-00C140378232}"/>
                    </a:ext>
                  </a:extLst>
                </p:cNvPr>
                <p:cNvSpPr/>
                <p:nvPr/>
              </p:nvSpPr>
              <p:spPr>
                <a:xfrm>
                  <a:off x="3619651" y="2484768"/>
                  <a:ext cx="361280" cy="347332"/>
                </a:xfrm>
                <a:prstGeom prst="round2SameRect">
                  <a:avLst>
                    <a:gd name="adj1" fmla="val 0"/>
                    <a:gd name="adj2" fmla="val 1209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楕円 103">
                  <a:extLst>
                    <a:ext uri="{FF2B5EF4-FFF2-40B4-BE49-F238E27FC236}">
                      <a16:creationId xmlns:a16="http://schemas.microsoft.com/office/drawing/2014/main" id="{1D3C0E81-E75E-E7FA-1D45-6A2BF9F06274}"/>
                    </a:ext>
                  </a:extLst>
                </p:cNvPr>
                <p:cNvSpPr/>
                <p:nvPr/>
              </p:nvSpPr>
              <p:spPr>
                <a:xfrm>
                  <a:off x="2632335" y="1790700"/>
                  <a:ext cx="2335912" cy="445472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四角形: 上の 2 つの角を丸める 104">
                  <a:extLst>
                    <a:ext uri="{FF2B5EF4-FFF2-40B4-BE49-F238E27FC236}">
                      <a16:creationId xmlns:a16="http://schemas.microsoft.com/office/drawing/2014/main" id="{6E53F4C8-06DF-F4F0-4CB6-9D181825AF61}"/>
                    </a:ext>
                  </a:extLst>
                </p:cNvPr>
                <p:cNvSpPr/>
                <p:nvPr/>
              </p:nvSpPr>
              <p:spPr>
                <a:xfrm>
                  <a:off x="2517685" y="1982670"/>
                  <a:ext cx="2587716" cy="630070"/>
                </a:xfrm>
                <a:prstGeom prst="round2SameRect">
                  <a:avLst>
                    <a:gd name="adj1" fmla="val 23797"/>
                    <a:gd name="adj2" fmla="val 26203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四角形: 上の 2 つの角を丸める 105">
                  <a:extLst>
                    <a:ext uri="{FF2B5EF4-FFF2-40B4-BE49-F238E27FC236}">
                      <a16:creationId xmlns:a16="http://schemas.microsoft.com/office/drawing/2014/main" id="{2FB939F1-1B5A-FF76-549E-96524A5E6CCA}"/>
                    </a:ext>
                  </a:extLst>
                </p:cNvPr>
                <p:cNvSpPr/>
                <p:nvPr/>
              </p:nvSpPr>
              <p:spPr>
                <a:xfrm>
                  <a:off x="3670461" y="3294743"/>
                  <a:ext cx="282164" cy="1547410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chemeClr val="accent1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7" name="楕円 26">
              <a:extLst>
                <a:ext uri="{FF2B5EF4-FFF2-40B4-BE49-F238E27FC236}">
                  <a16:creationId xmlns:a16="http://schemas.microsoft.com/office/drawing/2014/main" id="{D3090871-BDBC-BA5F-CADC-74AA8CD96871}"/>
                </a:ext>
              </a:extLst>
            </p:cNvPr>
            <p:cNvSpPr/>
            <p:nvPr/>
          </p:nvSpPr>
          <p:spPr bwMode="auto">
            <a:xfrm>
              <a:off x="5712029" y="4899134"/>
              <a:ext cx="473411" cy="47341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9" name="楕円 28">
              <a:extLst>
                <a:ext uri="{FF2B5EF4-FFF2-40B4-BE49-F238E27FC236}">
                  <a16:creationId xmlns:a16="http://schemas.microsoft.com/office/drawing/2014/main" id="{4834EC0A-44BB-547D-564C-F0314F263DD8}"/>
                </a:ext>
              </a:extLst>
            </p:cNvPr>
            <p:cNvSpPr/>
            <p:nvPr/>
          </p:nvSpPr>
          <p:spPr bwMode="auto">
            <a:xfrm>
              <a:off x="6748349" y="4899134"/>
              <a:ext cx="473411" cy="473411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0" name="月 29">
              <a:extLst>
                <a:ext uri="{FF2B5EF4-FFF2-40B4-BE49-F238E27FC236}">
                  <a16:creationId xmlns:a16="http://schemas.microsoft.com/office/drawing/2014/main" id="{9C52A81A-E2E2-4201-2FEC-FF477B7F9767}"/>
                </a:ext>
              </a:extLst>
            </p:cNvPr>
            <p:cNvSpPr/>
            <p:nvPr/>
          </p:nvSpPr>
          <p:spPr bwMode="auto">
            <a:xfrm rot="16200000">
              <a:off x="5887352" y="4968095"/>
              <a:ext cx="122764" cy="38866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1" name="月 30">
              <a:extLst>
                <a:ext uri="{FF2B5EF4-FFF2-40B4-BE49-F238E27FC236}">
                  <a16:creationId xmlns:a16="http://schemas.microsoft.com/office/drawing/2014/main" id="{C76A7B2C-A5D4-C8EC-484B-E32A7AA2BE3A}"/>
                </a:ext>
              </a:extLst>
            </p:cNvPr>
            <p:cNvSpPr/>
            <p:nvPr/>
          </p:nvSpPr>
          <p:spPr bwMode="auto">
            <a:xfrm rot="16200000">
              <a:off x="6928752" y="4968095"/>
              <a:ext cx="122764" cy="388668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107" name="テキスト ボックス 106">
            <a:extLst>
              <a:ext uri="{FF2B5EF4-FFF2-40B4-BE49-F238E27FC236}">
                <a16:creationId xmlns:a16="http://schemas.microsoft.com/office/drawing/2014/main" id="{6E694C80-BAA8-AFDE-BD50-015D5898A5FA}"/>
              </a:ext>
            </a:extLst>
          </p:cNvPr>
          <p:cNvSpPr txBox="1"/>
          <p:nvPr/>
        </p:nvSpPr>
        <p:spPr>
          <a:xfrm rot="5050830">
            <a:off x="-115790" y="2887641"/>
            <a:ext cx="1954892" cy="19989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dirty="0">
                <a:ln w="28575">
                  <a:noFill/>
                </a:ln>
              </a:rPr>
              <a:t>ＺＺＺＺＺＺ</a:t>
            </a:r>
            <a:endParaRPr lang="en-US" altLang="ja-JP" dirty="0">
              <a:ln w="28575">
                <a:noFill/>
              </a:ln>
            </a:endParaRPr>
          </a:p>
        </p:txBody>
      </p:sp>
      <p:grpSp>
        <p:nvGrpSpPr>
          <p:cNvPr id="110" name="グループ化 109">
            <a:extLst>
              <a:ext uri="{FF2B5EF4-FFF2-40B4-BE49-F238E27FC236}">
                <a16:creationId xmlns:a16="http://schemas.microsoft.com/office/drawing/2014/main" id="{FCEB8A98-7E35-706F-3ABC-6228E3C64CCA}"/>
              </a:ext>
            </a:extLst>
          </p:cNvPr>
          <p:cNvGrpSpPr/>
          <p:nvPr/>
        </p:nvGrpSpPr>
        <p:grpSpPr>
          <a:xfrm>
            <a:off x="2523082" y="711200"/>
            <a:ext cx="6722518" cy="5463833"/>
            <a:chOff x="640814" y="503676"/>
            <a:chExt cx="8624372" cy="5737363"/>
          </a:xfrm>
        </p:grpSpPr>
        <p:sp>
          <p:nvSpPr>
            <p:cNvPr id="108" name="テキスト ボックス 107">
              <a:extLst>
                <a:ext uri="{FF2B5EF4-FFF2-40B4-BE49-F238E27FC236}">
                  <a16:creationId xmlns:a16="http://schemas.microsoft.com/office/drawing/2014/main" id="{6B24BEBA-42C2-4415-8B51-93452B93FB49}"/>
                </a:ext>
              </a:extLst>
            </p:cNvPr>
            <p:cNvSpPr txBox="1"/>
            <p:nvPr/>
          </p:nvSpPr>
          <p:spPr>
            <a:xfrm>
              <a:off x="640814" y="5175813"/>
              <a:ext cx="8624372" cy="1065226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飲まないでください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109" name="テキスト ボックス 108">
              <a:extLst>
                <a:ext uri="{FF2B5EF4-FFF2-40B4-BE49-F238E27FC236}">
                  <a16:creationId xmlns:a16="http://schemas.microsoft.com/office/drawing/2014/main" id="{246948B9-C117-A3AA-486D-087266A628BD}"/>
                </a:ext>
              </a:extLst>
            </p:cNvPr>
            <p:cNvSpPr txBox="1"/>
            <p:nvPr/>
          </p:nvSpPr>
          <p:spPr>
            <a:xfrm>
              <a:off x="640814" y="503676"/>
              <a:ext cx="8624372" cy="4241736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ポット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洗浄中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06C7FAA8-D2EA-B5A0-8D48-9DB6C29F5BDB}"/>
              </a:ext>
            </a:extLst>
          </p:cNvPr>
          <p:cNvGrpSpPr/>
          <p:nvPr/>
        </p:nvGrpSpPr>
        <p:grpSpPr>
          <a:xfrm>
            <a:off x="7293260" y="3980709"/>
            <a:ext cx="2405198" cy="2524172"/>
            <a:chOff x="-4506574" y="501904"/>
            <a:chExt cx="2405198" cy="2524172"/>
          </a:xfrm>
        </p:grpSpPr>
        <p:sp>
          <p:nvSpPr>
            <p:cNvPr id="4" name="月 3">
              <a:extLst>
                <a:ext uri="{FF2B5EF4-FFF2-40B4-BE49-F238E27FC236}">
                  <a16:creationId xmlns:a16="http://schemas.microsoft.com/office/drawing/2014/main" id="{A81FE5A9-BB94-1099-4063-30FD2FB59BCE}"/>
                </a:ext>
              </a:extLst>
            </p:cNvPr>
            <p:cNvSpPr/>
            <p:nvPr/>
          </p:nvSpPr>
          <p:spPr bwMode="auto">
            <a:xfrm rot="20700000">
              <a:off x="-2622790" y="1652818"/>
              <a:ext cx="227960" cy="432537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" name="月 8">
              <a:extLst>
                <a:ext uri="{FF2B5EF4-FFF2-40B4-BE49-F238E27FC236}">
                  <a16:creationId xmlns:a16="http://schemas.microsoft.com/office/drawing/2014/main" id="{2B5C6B51-27BC-7557-51F3-4FA53C3FDBE6}"/>
                </a:ext>
              </a:extLst>
            </p:cNvPr>
            <p:cNvSpPr/>
            <p:nvPr/>
          </p:nvSpPr>
          <p:spPr bwMode="auto">
            <a:xfrm rot="20700000">
              <a:off x="-2527540" y="1560743"/>
              <a:ext cx="227960" cy="432537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CAB88F57-5181-EAFD-C60B-7119E4E5E164}"/>
                </a:ext>
              </a:extLst>
            </p:cNvPr>
            <p:cNvSpPr/>
            <p:nvPr/>
          </p:nvSpPr>
          <p:spPr bwMode="auto">
            <a:xfrm rot="21103514">
              <a:off x="-3128094" y="589143"/>
              <a:ext cx="1026718" cy="1377506"/>
            </a:xfrm>
            <a:custGeom>
              <a:avLst/>
              <a:gdLst>
                <a:gd name="connsiteX0" fmla="*/ 487824 w 967729"/>
                <a:gd name="connsiteY0" fmla="*/ 13993 h 1377506"/>
                <a:gd name="connsiteX1" fmla="*/ 967729 w 967729"/>
                <a:gd name="connsiteY1" fmla="*/ 688753 h 1377506"/>
                <a:gd name="connsiteX2" fmla="*/ 366694 w 967729"/>
                <a:gd name="connsiteY2" fmla="*/ 1377506 h 1377506"/>
                <a:gd name="connsiteX3" fmla="*/ 30650 w 967729"/>
                <a:gd name="connsiteY3" fmla="*/ 1259878 h 1377506"/>
                <a:gd name="connsiteX4" fmla="*/ 0 w 967729"/>
                <a:gd name="connsiteY4" fmla="*/ 1230899 h 1377506"/>
                <a:gd name="connsiteX5" fmla="*/ 5927 w 967729"/>
                <a:gd name="connsiteY5" fmla="*/ 1223831 h 1377506"/>
                <a:gd name="connsiteX6" fmla="*/ 181966 w 967729"/>
                <a:gd name="connsiteY6" fmla="*/ 609479 h 1377506"/>
                <a:gd name="connsiteX7" fmla="*/ 79318 w 967729"/>
                <a:gd name="connsiteY7" fmla="*/ 123712 h 1377506"/>
                <a:gd name="connsiteX8" fmla="*/ 64004 w 967729"/>
                <a:gd name="connsiteY8" fmla="*/ 96882 h 1377506"/>
                <a:gd name="connsiteX9" fmla="*/ 132744 w 967729"/>
                <a:gd name="connsiteY9" fmla="*/ 54126 h 1377506"/>
                <a:gd name="connsiteX10" fmla="*/ 366694 w 967729"/>
                <a:gd name="connsiteY10" fmla="*/ 0 h 1377506"/>
                <a:gd name="connsiteX11" fmla="*/ 487824 w 967729"/>
                <a:gd name="connsiteY11" fmla="*/ 13993 h 1377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67729" h="1377506">
                  <a:moveTo>
                    <a:pt x="487824" y="13993"/>
                  </a:moveTo>
                  <a:cubicBezTo>
                    <a:pt x="761705" y="78217"/>
                    <a:pt x="967729" y="355914"/>
                    <a:pt x="967729" y="688753"/>
                  </a:cubicBezTo>
                  <a:cubicBezTo>
                    <a:pt x="967729" y="1069141"/>
                    <a:pt x="698636" y="1377506"/>
                    <a:pt x="366694" y="1377506"/>
                  </a:cubicBezTo>
                  <a:cubicBezTo>
                    <a:pt x="242216" y="1377506"/>
                    <a:pt x="126576" y="1334142"/>
                    <a:pt x="30650" y="1259878"/>
                  </a:cubicBezTo>
                  <a:lnTo>
                    <a:pt x="0" y="1230899"/>
                  </a:lnTo>
                  <a:lnTo>
                    <a:pt x="5927" y="1223831"/>
                  </a:lnTo>
                  <a:cubicBezTo>
                    <a:pt x="114692" y="1066604"/>
                    <a:pt x="181966" y="849398"/>
                    <a:pt x="181966" y="609479"/>
                  </a:cubicBezTo>
                  <a:cubicBezTo>
                    <a:pt x="181966" y="429540"/>
                    <a:pt x="144125" y="262377"/>
                    <a:pt x="79318" y="123712"/>
                  </a:cubicBezTo>
                  <a:lnTo>
                    <a:pt x="64004" y="96882"/>
                  </a:lnTo>
                  <a:lnTo>
                    <a:pt x="132744" y="54126"/>
                  </a:lnTo>
                  <a:cubicBezTo>
                    <a:pt x="204651" y="19273"/>
                    <a:pt x="283709" y="0"/>
                    <a:pt x="366694" y="0"/>
                  </a:cubicBezTo>
                  <a:cubicBezTo>
                    <a:pt x="408187" y="0"/>
                    <a:pt x="448698" y="4818"/>
                    <a:pt x="487824" y="1399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2103AA07-170E-08C2-1ED8-A255C077A58D}"/>
                </a:ext>
              </a:extLst>
            </p:cNvPr>
            <p:cNvSpPr/>
            <p:nvPr/>
          </p:nvSpPr>
          <p:spPr bwMode="auto">
            <a:xfrm>
              <a:off x="-4506574" y="942155"/>
              <a:ext cx="1654536" cy="1408662"/>
            </a:xfrm>
            <a:custGeom>
              <a:avLst/>
              <a:gdLst>
                <a:gd name="connsiteX0" fmla="*/ 1574562 w 1654536"/>
                <a:gd name="connsiteY0" fmla="*/ 1164798 h 1408662"/>
                <a:gd name="connsiteX1" fmla="*/ 1572147 w 1654536"/>
                <a:gd name="connsiteY1" fmla="*/ 1169248 h 1408662"/>
                <a:gd name="connsiteX2" fmla="*/ 1569687 w 1654536"/>
                <a:gd name="connsiteY2" fmla="*/ 1172229 h 1408662"/>
                <a:gd name="connsiteX3" fmla="*/ 1654536 w 1654536"/>
                <a:gd name="connsiteY3" fmla="*/ 1014658 h 1408662"/>
                <a:gd name="connsiteX4" fmla="*/ 1651389 w 1654536"/>
                <a:gd name="connsiteY4" fmla="*/ 1023255 h 1408662"/>
                <a:gd name="connsiteX5" fmla="*/ 1649259 w 1654536"/>
                <a:gd name="connsiteY5" fmla="*/ 1027180 h 1408662"/>
                <a:gd name="connsiteX6" fmla="*/ 349880 w 1654536"/>
                <a:gd name="connsiteY6" fmla="*/ 0 h 1408662"/>
                <a:gd name="connsiteX7" fmla="*/ 491714 w 1654536"/>
                <a:gd name="connsiteY7" fmla="*/ 200195 h 1408662"/>
                <a:gd name="connsiteX8" fmla="*/ 425544 w 1654536"/>
                <a:gd name="connsiteY8" fmla="*/ 254791 h 1408662"/>
                <a:gd name="connsiteX9" fmla="*/ 245807 w 1654536"/>
                <a:gd name="connsiteY9" fmla="*/ 688713 h 1408662"/>
                <a:gd name="connsiteX10" fmla="*/ 425544 w 1654536"/>
                <a:gd name="connsiteY10" fmla="*/ 1122635 h 1408662"/>
                <a:gd name="connsiteX11" fmla="*/ 516218 w 1654536"/>
                <a:gd name="connsiteY11" fmla="*/ 1197448 h 1408662"/>
                <a:gd name="connsiteX12" fmla="*/ 392319 w 1654536"/>
                <a:gd name="connsiteY12" fmla="*/ 1408662 h 1408662"/>
                <a:gd name="connsiteX13" fmla="*/ 378930 w 1654536"/>
                <a:gd name="connsiteY13" fmla="*/ 1401395 h 1408662"/>
                <a:gd name="connsiteX14" fmla="*/ 0 w 1654536"/>
                <a:gd name="connsiteY14" fmla="*/ 688713 h 1408662"/>
                <a:gd name="connsiteX15" fmla="*/ 251732 w 1654536"/>
                <a:gd name="connsiteY15" fmla="*/ 80980 h 140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654536" h="1408662">
                  <a:moveTo>
                    <a:pt x="1574562" y="1164798"/>
                  </a:moveTo>
                  <a:lnTo>
                    <a:pt x="1572147" y="1169248"/>
                  </a:lnTo>
                  <a:lnTo>
                    <a:pt x="1569687" y="1172229"/>
                  </a:lnTo>
                  <a:close/>
                  <a:moveTo>
                    <a:pt x="1654536" y="1014658"/>
                  </a:moveTo>
                  <a:lnTo>
                    <a:pt x="1651389" y="1023255"/>
                  </a:lnTo>
                  <a:lnTo>
                    <a:pt x="1649259" y="1027180"/>
                  </a:lnTo>
                  <a:close/>
                  <a:moveTo>
                    <a:pt x="349880" y="0"/>
                  </a:moveTo>
                  <a:lnTo>
                    <a:pt x="491714" y="200195"/>
                  </a:lnTo>
                  <a:lnTo>
                    <a:pt x="425544" y="254791"/>
                  </a:lnTo>
                  <a:cubicBezTo>
                    <a:pt x="314493" y="365842"/>
                    <a:pt x="245807" y="519256"/>
                    <a:pt x="245807" y="688713"/>
                  </a:cubicBezTo>
                  <a:cubicBezTo>
                    <a:pt x="245807" y="858170"/>
                    <a:pt x="314493" y="1011585"/>
                    <a:pt x="425544" y="1122635"/>
                  </a:cubicBezTo>
                  <a:lnTo>
                    <a:pt x="516218" y="1197448"/>
                  </a:lnTo>
                  <a:lnTo>
                    <a:pt x="392319" y="1408662"/>
                  </a:lnTo>
                  <a:lnTo>
                    <a:pt x="378930" y="1401395"/>
                  </a:lnTo>
                  <a:cubicBezTo>
                    <a:pt x="150311" y="1246943"/>
                    <a:pt x="0" y="985381"/>
                    <a:pt x="0" y="688713"/>
                  </a:cubicBezTo>
                  <a:cubicBezTo>
                    <a:pt x="0" y="451379"/>
                    <a:pt x="96199" y="236512"/>
                    <a:pt x="251732" y="80980"/>
                  </a:cubicBezTo>
                  <a:close/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21C952F6-76A6-7251-0CD2-DD297769DDB1}"/>
                </a:ext>
              </a:extLst>
            </p:cNvPr>
            <p:cNvSpPr/>
            <p:nvPr/>
          </p:nvSpPr>
          <p:spPr bwMode="auto">
            <a:xfrm>
              <a:off x="-3504960" y="1838478"/>
              <a:ext cx="898703" cy="782279"/>
            </a:xfrm>
            <a:custGeom>
              <a:avLst/>
              <a:gdLst>
                <a:gd name="connsiteX0" fmla="*/ 340718 w 898703"/>
                <a:gd name="connsiteY0" fmla="*/ 0 h 782279"/>
                <a:gd name="connsiteX1" fmla="*/ 556890 w 898703"/>
                <a:gd name="connsiteY1" fmla="*/ 0 h 782279"/>
                <a:gd name="connsiteX2" fmla="*/ 599873 w 898703"/>
                <a:gd name="connsiteY2" fmla="*/ 171929 h 782279"/>
                <a:gd name="connsiteX3" fmla="*/ 796976 w 898703"/>
                <a:gd name="connsiteY3" fmla="*/ 171929 h 782279"/>
                <a:gd name="connsiteX4" fmla="*/ 898703 w 898703"/>
                <a:gd name="connsiteY4" fmla="*/ 273656 h 782279"/>
                <a:gd name="connsiteX5" fmla="*/ 898703 w 898703"/>
                <a:gd name="connsiteY5" fmla="*/ 680552 h 782279"/>
                <a:gd name="connsiteX6" fmla="*/ 796976 w 898703"/>
                <a:gd name="connsiteY6" fmla="*/ 782279 h 782279"/>
                <a:gd name="connsiteX7" fmla="*/ 101727 w 898703"/>
                <a:gd name="connsiteY7" fmla="*/ 782279 h 782279"/>
                <a:gd name="connsiteX8" fmla="*/ 0 w 898703"/>
                <a:gd name="connsiteY8" fmla="*/ 680552 h 782279"/>
                <a:gd name="connsiteX9" fmla="*/ 0 w 898703"/>
                <a:gd name="connsiteY9" fmla="*/ 273656 h 782279"/>
                <a:gd name="connsiteX10" fmla="*/ 101727 w 898703"/>
                <a:gd name="connsiteY10" fmla="*/ 171929 h 782279"/>
                <a:gd name="connsiteX11" fmla="*/ 297736 w 898703"/>
                <a:gd name="connsiteY11" fmla="*/ 171929 h 7822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98703" h="782279">
                  <a:moveTo>
                    <a:pt x="340718" y="0"/>
                  </a:moveTo>
                  <a:lnTo>
                    <a:pt x="556890" y="0"/>
                  </a:lnTo>
                  <a:lnTo>
                    <a:pt x="599873" y="171929"/>
                  </a:lnTo>
                  <a:lnTo>
                    <a:pt x="796976" y="171929"/>
                  </a:lnTo>
                  <a:cubicBezTo>
                    <a:pt x="853158" y="171929"/>
                    <a:pt x="898703" y="217474"/>
                    <a:pt x="898703" y="273656"/>
                  </a:cubicBezTo>
                  <a:lnTo>
                    <a:pt x="898703" y="680552"/>
                  </a:lnTo>
                  <a:cubicBezTo>
                    <a:pt x="898703" y="736734"/>
                    <a:pt x="853158" y="782279"/>
                    <a:pt x="796976" y="782279"/>
                  </a:cubicBezTo>
                  <a:lnTo>
                    <a:pt x="101727" y="782279"/>
                  </a:lnTo>
                  <a:cubicBezTo>
                    <a:pt x="45545" y="782279"/>
                    <a:pt x="0" y="736734"/>
                    <a:pt x="0" y="680552"/>
                  </a:cubicBezTo>
                  <a:lnTo>
                    <a:pt x="0" y="273656"/>
                  </a:lnTo>
                  <a:cubicBezTo>
                    <a:pt x="0" y="217474"/>
                    <a:pt x="45545" y="171929"/>
                    <a:pt x="101727" y="171929"/>
                  </a:cubicBezTo>
                  <a:lnTo>
                    <a:pt x="297736" y="171929"/>
                  </a:lnTo>
                  <a:close/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EEEA58D2-1CB3-F532-2AE1-17BC6731EF2B}"/>
                </a:ext>
              </a:extLst>
            </p:cNvPr>
            <p:cNvSpPr/>
            <p:nvPr/>
          </p:nvSpPr>
          <p:spPr bwMode="auto">
            <a:xfrm flipH="1">
              <a:off x="-3823774" y="993300"/>
              <a:ext cx="454232" cy="479379"/>
            </a:xfrm>
            <a:custGeom>
              <a:avLst/>
              <a:gdLst>
                <a:gd name="connsiteX0" fmla="*/ 452419 w 454232"/>
                <a:gd name="connsiteY0" fmla="*/ 118358 h 479379"/>
                <a:gd name="connsiteX1" fmla="*/ 210952 w 454232"/>
                <a:gd name="connsiteY1" fmla="*/ 226595 h 479379"/>
                <a:gd name="connsiteX2" fmla="*/ 118673 w 454232"/>
                <a:gd name="connsiteY2" fmla="*/ 474600 h 479379"/>
                <a:gd name="connsiteX3" fmla="*/ 191727 w 454232"/>
                <a:gd name="connsiteY3" fmla="*/ 471649 h 479379"/>
                <a:gd name="connsiteX4" fmla="*/ 264308 w 454232"/>
                <a:gd name="connsiteY4" fmla="*/ 276583 h 479379"/>
                <a:gd name="connsiteX5" fmla="*/ 454232 w 454232"/>
                <a:gd name="connsiteY5" fmla="*/ 191450 h 479379"/>
                <a:gd name="connsiteX6" fmla="*/ 452419 w 454232"/>
                <a:gd name="connsiteY6" fmla="*/ 118358 h 479379"/>
                <a:gd name="connsiteX7" fmla="*/ 449484 w 454232"/>
                <a:gd name="connsiteY7" fmla="*/ 0 h 479379"/>
                <a:gd name="connsiteX8" fmla="*/ 124552 w 454232"/>
                <a:gd name="connsiteY8" fmla="*/ 145650 h 479379"/>
                <a:gd name="connsiteX9" fmla="*/ 376 w 454232"/>
                <a:gd name="connsiteY9" fmla="*/ 479379 h 479379"/>
                <a:gd name="connsiteX10" fmla="*/ 98682 w 454232"/>
                <a:gd name="connsiteY10" fmla="*/ 475408 h 479379"/>
                <a:gd name="connsiteX11" fmla="*/ 196351 w 454232"/>
                <a:gd name="connsiteY11" fmla="*/ 212916 h 479379"/>
                <a:gd name="connsiteX12" fmla="*/ 451923 w 454232"/>
                <a:gd name="connsiteY12" fmla="*/ 98357 h 4793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54232" h="479379">
                  <a:moveTo>
                    <a:pt x="452419" y="118358"/>
                  </a:moveTo>
                  <a:cubicBezTo>
                    <a:pt x="360681" y="120634"/>
                    <a:pt x="273692" y="159626"/>
                    <a:pt x="210952" y="226595"/>
                  </a:cubicBezTo>
                  <a:cubicBezTo>
                    <a:pt x="148212" y="293564"/>
                    <a:pt x="114968" y="382908"/>
                    <a:pt x="118673" y="474600"/>
                  </a:cubicBezTo>
                  <a:lnTo>
                    <a:pt x="191727" y="471649"/>
                  </a:lnTo>
                  <a:cubicBezTo>
                    <a:pt x="188813" y="399529"/>
                    <a:pt x="214960" y="329257"/>
                    <a:pt x="264308" y="276583"/>
                  </a:cubicBezTo>
                  <a:cubicBezTo>
                    <a:pt x="313656" y="223909"/>
                    <a:pt x="382076" y="193240"/>
                    <a:pt x="454232" y="191450"/>
                  </a:cubicBezTo>
                  <a:cubicBezTo>
                    <a:pt x="453628" y="167086"/>
                    <a:pt x="453023" y="142722"/>
                    <a:pt x="452419" y="118358"/>
                  </a:cubicBezTo>
                  <a:close/>
                  <a:moveTo>
                    <a:pt x="449484" y="0"/>
                  </a:moveTo>
                  <a:cubicBezTo>
                    <a:pt x="326035" y="3063"/>
                    <a:pt x="208979" y="55533"/>
                    <a:pt x="124552" y="145650"/>
                  </a:cubicBezTo>
                  <a:cubicBezTo>
                    <a:pt x="40125" y="235767"/>
                    <a:pt x="-4609" y="355993"/>
                    <a:pt x="376" y="479379"/>
                  </a:cubicBezTo>
                  <a:lnTo>
                    <a:pt x="98682" y="475408"/>
                  </a:lnTo>
                  <a:cubicBezTo>
                    <a:pt x="94761" y="378360"/>
                    <a:pt x="129946" y="283797"/>
                    <a:pt x="196351" y="212916"/>
                  </a:cubicBezTo>
                  <a:cubicBezTo>
                    <a:pt x="262756" y="142036"/>
                    <a:pt x="354826" y="100766"/>
                    <a:pt x="451923" y="98357"/>
                  </a:cubicBezTo>
                  <a:close/>
                </a:path>
              </a:pathLst>
            </a:custGeom>
            <a:solidFill>
              <a:srgbClr val="00B0F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ACA48D9B-1890-3225-A266-76B750F471E2}"/>
                </a:ext>
              </a:extLst>
            </p:cNvPr>
            <p:cNvSpPr/>
            <p:nvPr/>
          </p:nvSpPr>
          <p:spPr bwMode="auto">
            <a:xfrm rot="2700000">
              <a:off x="-3594690" y="588281"/>
              <a:ext cx="1215136" cy="1350150"/>
            </a:xfrm>
            <a:custGeom>
              <a:avLst/>
              <a:gdLst>
                <a:gd name="connsiteX0" fmla="*/ 607568 w 1215136"/>
                <a:gd name="connsiteY0" fmla="*/ 0 h 1350150"/>
                <a:gd name="connsiteX1" fmla="*/ 1215136 w 1215136"/>
                <a:gd name="connsiteY1" fmla="*/ 675075 h 1350150"/>
                <a:gd name="connsiteX2" fmla="*/ 607568 w 1215136"/>
                <a:gd name="connsiteY2" fmla="*/ 1350150 h 1350150"/>
                <a:gd name="connsiteX3" fmla="*/ 371075 w 1215136"/>
                <a:gd name="connsiteY3" fmla="*/ 1297099 h 1350150"/>
                <a:gd name="connsiteX4" fmla="*/ 317160 w 1215136"/>
                <a:gd name="connsiteY4" fmla="*/ 1264584 h 1350150"/>
                <a:gd name="connsiteX5" fmla="*/ 633717 w 1215136"/>
                <a:gd name="connsiteY5" fmla="*/ 880766 h 1350150"/>
                <a:gd name="connsiteX6" fmla="*/ 14202 w 1215136"/>
                <a:gd name="connsiteY6" fmla="*/ 817778 h 1350150"/>
                <a:gd name="connsiteX7" fmla="*/ 12344 w 1215136"/>
                <a:gd name="connsiteY7" fmla="*/ 811126 h 1350150"/>
                <a:gd name="connsiteX8" fmla="*/ 0 w 1215136"/>
                <a:gd name="connsiteY8" fmla="*/ 675075 h 1350150"/>
                <a:gd name="connsiteX9" fmla="*/ 607568 w 1215136"/>
                <a:gd name="connsiteY9" fmla="*/ 0 h 13501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15136" h="1350150">
                  <a:moveTo>
                    <a:pt x="607568" y="0"/>
                  </a:moveTo>
                  <a:cubicBezTo>
                    <a:pt x="943119" y="0"/>
                    <a:pt x="1215136" y="302241"/>
                    <a:pt x="1215136" y="675075"/>
                  </a:cubicBezTo>
                  <a:cubicBezTo>
                    <a:pt x="1215136" y="1047909"/>
                    <a:pt x="943119" y="1350150"/>
                    <a:pt x="607568" y="1350150"/>
                  </a:cubicBezTo>
                  <a:cubicBezTo>
                    <a:pt x="523681" y="1350150"/>
                    <a:pt x="443764" y="1331260"/>
                    <a:pt x="371075" y="1297099"/>
                  </a:cubicBezTo>
                  <a:lnTo>
                    <a:pt x="317160" y="1264584"/>
                  </a:lnTo>
                  <a:lnTo>
                    <a:pt x="633717" y="880766"/>
                  </a:lnTo>
                  <a:lnTo>
                    <a:pt x="14202" y="817778"/>
                  </a:lnTo>
                  <a:lnTo>
                    <a:pt x="12344" y="811126"/>
                  </a:lnTo>
                  <a:cubicBezTo>
                    <a:pt x="4251" y="767181"/>
                    <a:pt x="0" y="721679"/>
                    <a:pt x="0" y="675075"/>
                  </a:cubicBezTo>
                  <a:cubicBezTo>
                    <a:pt x="0" y="302241"/>
                    <a:pt x="272017" y="0"/>
                    <a:pt x="607568" y="0"/>
                  </a:cubicBezTo>
                  <a:close/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3EEE02A4-1876-67DF-B3AA-FA1225F2CFD0}"/>
                </a:ext>
              </a:extLst>
            </p:cNvPr>
            <p:cNvSpPr/>
            <p:nvPr/>
          </p:nvSpPr>
          <p:spPr bwMode="auto">
            <a:xfrm>
              <a:off x="-4290074" y="1991769"/>
              <a:ext cx="1891879" cy="1034307"/>
            </a:xfrm>
            <a:custGeom>
              <a:avLst/>
              <a:gdLst>
                <a:gd name="connsiteX0" fmla="*/ 890435 w 1891879"/>
                <a:gd name="connsiteY0" fmla="*/ 0 h 1034307"/>
                <a:gd name="connsiteX1" fmla="*/ 908504 w 1891879"/>
                <a:gd name="connsiteY1" fmla="*/ 58210 h 1034307"/>
                <a:gd name="connsiteX2" fmla="*/ 1247673 w 1891879"/>
                <a:gd name="connsiteY2" fmla="*/ 283026 h 1034307"/>
                <a:gd name="connsiteX3" fmla="*/ 1586842 w 1891879"/>
                <a:gd name="connsiteY3" fmla="*/ 58210 h 1034307"/>
                <a:gd name="connsiteX4" fmla="*/ 1604485 w 1891879"/>
                <a:gd name="connsiteY4" fmla="*/ 1375 h 1034307"/>
                <a:gd name="connsiteX5" fmla="*/ 1645118 w 1891879"/>
                <a:gd name="connsiteY5" fmla="*/ 5471 h 1034307"/>
                <a:gd name="connsiteX6" fmla="*/ 1891879 w 1891879"/>
                <a:gd name="connsiteY6" fmla="*/ 308236 h 1034307"/>
                <a:gd name="connsiteX7" fmla="*/ 1891879 w 1891879"/>
                <a:gd name="connsiteY7" fmla="*/ 1034307 h 1034307"/>
                <a:gd name="connsiteX8" fmla="*/ 586734 w 1891879"/>
                <a:gd name="connsiteY8" fmla="*/ 1034307 h 1034307"/>
                <a:gd name="connsiteX9" fmla="*/ 586734 w 1891879"/>
                <a:gd name="connsiteY9" fmla="*/ 484430 h 1034307"/>
                <a:gd name="connsiteX10" fmla="*/ 488582 w 1891879"/>
                <a:gd name="connsiteY10" fmla="*/ 489875 h 1034307"/>
                <a:gd name="connsiteX11" fmla="*/ 46055 w 1891879"/>
                <a:gd name="connsiteY11" fmla="*/ 351988 h 1034307"/>
                <a:gd name="connsiteX12" fmla="*/ 0 w 1891879"/>
                <a:gd name="connsiteY12" fmla="*/ 318077 h 1034307"/>
                <a:gd name="connsiteX13" fmla="*/ 210243 w 1891879"/>
                <a:gd name="connsiteY13" fmla="*/ 8103 h 1034307"/>
                <a:gd name="connsiteX14" fmla="*/ 220258 w 1891879"/>
                <a:gd name="connsiteY14" fmla="*/ 16765 h 1034307"/>
                <a:gd name="connsiteX15" fmla="*/ 592951 w 1891879"/>
                <a:gd name="connsiteY15" fmla="*/ 109838 h 1034307"/>
                <a:gd name="connsiteX16" fmla="*/ 678001 w 1891879"/>
                <a:gd name="connsiteY16" fmla="*/ 89091 h 1034307"/>
                <a:gd name="connsiteX17" fmla="*/ 722989 w 1891879"/>
                <a:gd name="connsiteY17" fmla="*/ 51972 h 1034307"/>
                <a:gd name="connsiteX18" fmla="*/ 803878 w 1891879"/>
                <a:gd name="connsiteY18" fmla="*/ 13086 h 10343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891879" h="1034307">
                  <a:moveTo>
                    <a:pt x="890435" y="0"/>
                  </a:moveTo>
                  <a:lnTo>
                    <a:pt x="908504" y="58210"/>
                  </a:lnTo>
                  <a:cubicBezTo>
                    <a:pt x="964384" y="190325"/>
                    <a:pt x="1095203" y="283026"/>
                    <a:pt x="1247673" y="283026"/>
                  </a:cubicBezTo>
                  <a:cubicBezTo>
                    <a:pt x="1400144" y="283026"/>
                    <a:pt x="1530962" y="190325"/>
                    <a:pt x="1586842" y="58210"/>
                  </a:cubicBezTo>
                  <a:lnTo>
                    <a:pt x="1604485" y="1375"/>
                  </a:lnTo>
                  <a:lnTo>
                    <a:pt x="1645118" y="5471"/>
                  </a:lnTo>
                  <a:cubicBezTo>
                    <a:pt x="1785944" y="34288"/>
                    <a:pt x="1891879" y="158891"/>
                    <a:pt x="1891879" y="308236"/>
                  </a:cubicBezTo>
                  <a:lnTo>
                    <a:pt x="1891879" y="1034307"/>
                  </a:lnTo>
                  <a:lnTo>
                    <a:pt x="586734" y="1034307"/>
                  </a:lnTo>
                  <a:lnTo>
                    <a:pt x="586734" y="484430"/>
                  </a:lnTo>
                  <a:lnTo>
                    <a:pt x="488582" y="489875"/>
                  </a:lnTo>
                  <a:cubicBezTo>
                    <a:pt x="330758" y="484251"/>
                    <a:pt x="177848" y="436062"/>
                    <a:pt x="46055" y="351988"/>
                  </a:cubicBezTo>
                  <a:lnTo>
                    <a:pt x="0" y="318077"/>
                  </a:lnTo>
                  <a:lnTo>
                    <a:pt x="210243" y="8103"/>
                  </a:lnTo>
                  <a:lnTo>
                    <a:pt x="220258" y="16765"/>
                  </a:lnTo>
                  <a:cubicBezTo>
                    <a:pt x="325868" y="94505"/>
                    <a:pt x="459707" y="129491"/>
                    <a:pt x="592951" y="109838"/>
                  </a:cubicBezTo>
                  <a:lnTo>
                    <a:pt x="678001" y="89091"/>
                  </a:lnTo>
                  <a:lnTo>
                    <a:pt x="722989" y="51972"/>
                  </a:lnTo>
                  <a:cubicBezTo>
                    <a:pt x="747651" y="35311"/>
                    <a:pt x="774847" y="22116"/>
                    <a:pt x="803878" y="13086"/>
                  </a:cubicBezTo>
                  <a:close/>
                </a:path>
              </a:pathLst>
            </a:custGeom>
            <a:solidFill>
              <a:srgbClr val="00B0F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5E35EE47-63C7-44F6-E59A-5AF5505AB45B}"/>
                </a:ext>
              </a:extLst>
            </p:cNvPr>
            <p:cNvSpPr/>
            <p:nvPr/>
          </p:nvSpPr>
          <p:spPr bwMode="auto">
            <a:xfrm rot="19088772">
              <a:off x="-2711742" y="1533159"/>
              <a:ext cx="411464" cy="249366"/>
            </a:xfrm>
            <a:custGeom>
              <a:avLst/>
              <a:gdLst>
                <a:gd name="connsiteX0" fmla="*/ 412072 w 482772"/>
                <a:gd name="connsiteY0" fmla="*/ 7285 h 298835"/>
                <a:gd name="connsiteX1" fmla="*/ 482772 w 482772"/>
                <a:gd name="connsiteY1" fmla="*/ 128049 h 298835"/>
                <a:gd name="connsiteX2" fmla="*/ 241386 w 482772"/>
                <a:gd name="connsiteY2" fmla="*/ 298835 h 298835"/>
                <a:gd name="connsiteX3" fmla="*/ 0 w 482772"/>
                <a:gd name="connsiteY3" fmla="*/ 128049 h 298835"/>
                <a:gd name="connsiteX4" fmla="*/ 70700 w 482772"/>
                <a:gd name="connsiteY4" fmla="*/ 7285 h 298835"/>
                <a:gd name="connsiteX5" fmla="*/ 83180 w 482772"/>
                <a:gd name="connsiteY5" fmla="*/ 0 h 298835"/>
                <a:gd name="connsiteX6" fmla="*/ 157745 w 482772"/>
                <a:gd name="connsiteY6" fmla="*/ 35569 h 298835"/>
                <a:gd name="connsiteX7" fmla="*/ 251703 w 482772"/>
                <a:gd name="connsiteY7" fmla="*/ 48990 h 298835"/>
                <a:gd name="connsiteX8" fmla="*/ 386664 w 482772"/>
                <a:gd name="connsiteY8" fmla="*/ 19822 h 298835"/>
                <a:gd name="connsiteX9" fmla="*/ 409909 w 482772"/>
                <a:gd name="connsiteY9" fmla="*/ 6253 h 298835"/>
                <a:gd name="connsiteX0" fmla="*/ 412072 w 482772"/>
                <a:gd name="connsiteY0" fmla="*/ 7285 h 298835"/>
                <a:gd name="connsiteX1" fmla="*/ 482772 w 482772"/>
                <a:gd name="connsiteY1" fmla="*/ 128049 h 298835"/>
                <a:gd name="connsiteX2" fmla="*/ 241386 w 482772"/>
                <a:gd name="connsiteY2" fmla="*/ 298835 h 298835"/>
                <a:gd name="connsiteX3" fmla="*/ 0 w 482772"/>
                <a:gd name="connsiteY3" fmla="*/ 128049 h 298835"/>
                <a:gd name="connsiteX4" fmla="*/ 70700 w 482772"/>
                <a:gd name="connsiteY4" fmla="*/ 7285 h 298835"/>
                <a:gd name="connsiteX5" fmla="*/ 83180 w 482772"/>
                <a:gd name="connsiteY5" fmla="*/ 0 h 298835"/>
                <a:gd name="connsiteX6" fmla="*/ 157745 w 482772"/>
                <a:gd name="connsiteY6" fmla="*/ 35569 h 298835"/>
                <a:gd name="connsiteX7" fmla="*/ 386664 w 482772"/>
                <a:gd name="connsiteY7" fmla="*/ 19822 h 298835"/>
                <a:gd name="connsiteX8" fmla="*/ 409909 w 482772"/>
                <a:gd name="connsiteY8" fmla="*/ 6253 h 298835"/>
                <a:gd name="connsiteX9" fmla="*/ 412072 w 482772"/>
                <a:gd name="connsiteY9" fmla="*/ 7285 h 298835"/>
                <a:gd name="connsiteX0" fmla="*/ 157745 w 482772"/>
                <a:gd name="connsiteY0" fmla="*/ 35569 h 298835"/>
                <a:gd name="connsiteX1" fmla="*/ 386664 w 482772"/>
                <a:gd name="connsiteY1" fmla="*/ 19822 h 298835"/>
                <a:gd name="connsiteX2" fmla="*/ 409909 w 482772"/>
                <a:gd name="connsiteY2" fmla="*/ 6253 h 298835"/>
                <a:gd name="connsiteX3" fmla="*/ 412072 w 482772"/>
                <a:gd name="connsiteY3" fmla="*/ 7285 h 298835"/>
                <a:gd name="connsiteX4" fmla="*/ 482772 w 482772"/>
                <a:gd name="connsiteY4" fmla="*/ 128049 h 298835"/>
                <a:gd name="connsiteX5" fmla="*/ 241386 w 482772"/>
                <a:gd name="connsiteY5" fmla="*/ 298835 h 298835"/>
                <a:gd name="connsiteX6" fmla="*/ 0 w 482772"/>
                <a:gd name="connsiteY6" fmla="*/ 128049 h 298835"/>
                <a:gd name="connsiteX7" fmla="*/ 70700 w 482772"/>
                <a:gd name="connsiteY7" fmla="*/ 7285 h 298835"/>
                <a:gd name="connsiteX8" fmla="*/ 83180 w 482772"/>
                <a:gd name="connsiteY8" fmla="*/ 0 h 298835"/>
                <a:gd name="connsiteX9" fmla="*/ 249185 w 482772"/>
                <a:gd name="connsiteY9" fmla="*/ 127009 h 298835"/>
                <a:gd name="connsiteX0" fmla="*/ 157745 w 482772"/>
                <a:gd name="connsiteY0" fmla="*/ 35569 h 298835"/>
                <a:gd name="connsiteX1" fmla="*/ 386664 w 482772"/>
                <a:gd name="connsiteY1" fmla="*/ 19822 h 298835"/>
                <a:gd name="connsiteX2" fmla="*/ 409909 w 482772"/>
                <a:gd name="connsiteY2" fmla="*/ 6253 h 298835"/>
                <a:gd name="connsiteX3" fmla="*/ 412072 w 482772"/>
                <a:gd name="connsiteY3" fmla="*/ 7285 h 298835"/>
                <a:gd name="connsiteX4" fmla="*/ 482772 w 482772"/>
                <a:gd name="connsiteY4" fmla="*/ 128049 h 298835"/>
                <a:gd name="connsiteX5" fmla="*/ 241386 w 482772"/>
                <a:gd name="connsiteY5" fmla="*/ 298835 h 298835"/>
                <a:gd name="connsiteX6" fmla="*/ 0 w 482772"/>
                <a:gd name="connsiteY6" fmla="*/ 128049 h 298835"/>
                <a:gd name="connsiteX7" fmla="*/ 70700 w 482772"/>
                <a:gd name="connsiteY7" fmla="*/ 7285 h 298835"/>
                <a:gd name="connsiteX8" fmla="*/ 83180 w 482772"/>
                <a:gd name="connsiteY8" fmla="*/ 0 h 298835"/>
                <a:gd name="connsiteX0" fmla="*/ 386664 w 482772"/>
                <a:gd name="connsiteY0" fmla="*/ 19822 h 298835"/>
                <a:gd name="connsiteX1" fmla="*/ 409909 w 482772"/>
                <a:gd name="connsiteY1" fmla="*/ 6253 h 298835"/>
                <a:gd name="connsiteX2" fmla="*/ 412072 w 482772"/>
                <a:gd name="connsiteY2" fmla="*/ 7285 h 298835"/>
                <a:gd name="connsiteX3" fmla="*/ 482772 w 482772"/>
                <a:gd name="connsiteY3" fmla="*/ 128049 h 298835"/>
                <a:gd name="connsiteX4" fmla="*/ 241386 w 482772"/>
                <a:gd name="connsiteY4" fmla="*/ 298835 h 298835"/>
                <a:gd name="connsiteX5" fmla="*/ 0 w 482772"/>
                <a:gd name="connsiteY5" fmla="*/ 128049 h 298835"/>
                <a:gd name="connsiteX6" fmla="*/ 70700 w 482772"/>
                <a:gd name="connsiteY6" fmla="*/ 7285 h 298835"/>
                <a:gd name="connsiteX7" fmla="*/ 83180 w 482772"/>
                <a:gd name="connsiteY7" fmla="*/ 0 h 298835"/>
                <a:gd name="connsiteX0" fmla="*/ 386664 w 482772"/>
                <a:gd name="connsiteY0" fmla="*/ 13569 h 292582"/>
                <a:gd name="connsiteX1" fmla="*/ 409909 w 482772"/>
                <a:gd name="connsiteY1" fmla="*/ 0 h 292582"/>
                <a:gd name="connsiteX2" fmla="*/ 412072 w 482772"/>
                <a:gd name="connsiteY2" fmla="*/ 1032 h 292582"/>
                <a:gd name="connsiteX3" fmla="*/ 482772 w 482772"/>
                <a:gd name="connsiteY3" fmla="*/ 121796 h 292582"/>
                <a:gd name="connsiteX4" fmla="*/ 241386 w 482772"/>
                <a:gd name="connsiteY4" fmla="*/ 292582 h 292582"/>
                <a:gd name="connsiteX5" fmla="*/ 0 w 482772"/>
                <a:gd name="connsiteY5" fmla="*/ 121796 h 292582"/>
                <a:gd name="connsiteX6" fmla="*/ 70700 w 482772"/>
                <a:gd name="connsiteY6" fmla="*/ 1032 h 292582"/>
                <a:gd name="connsiteX0" fmla="*/ 409909 w 482772"/>
                <a:gd name="connsiteY0" fmla="*/ 0 h 292582"/>
                <a:gd name="connsiteX1" fmla="*/ 412072 w 482772"/>
                <a:gd name="connsiteY1" fmla="*/ 1032 h 292582"/>
                <a:gd name="connsiteX2" fmla="*/ 482772 w 482772"/>
                <a:gd name="connsiteY2" fmla="*/ 121796 h 292582"/>
                <a:gd name="connsiteX3" fmla="*/ 241386 w 482772"/>
                <a:gd name="connsiteY3" fmla="*/ 292582 h 292582"/>
                <a:gd name="connsiteX4" fmla="*/ 0 w 482772"/>
                <a:gd name="connsiteY4" fmla="*/ 121796 h 292582"/>
                <a:gd name="connsiteX5" fmla="*/ 70700 w 482772"/>
                <a:gd name="connsiteY5" fmla="*/ 1032 h 2925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82772" h="292582">
                  <a:moveTo>
                    <a:pt x="409909" y="0"/>
                  </a:moveTo>
                  <a:lnTo>
                    <a:pt x="412072" y="1032"/>
                  </a:lnTo>
                  <a:cubicBezTo>
                    <a:pt x="455754" y="31938"/>
                    <a:pt x="482772" y="74634"/>
                    <a:pt x="482772" y="121796"/>
                  </a:cubicBezTo>
                  <a:cubicBezTo>
                    <a:pt x="482772" y="216119"/>
                    <a:pt x="374700" y="292582"/>
                    <a:pt x="241386" y="292582"/>
                  </a:cubicBezTo>
                  <a:cubicBezTo>
                    <a:pt x="108072" y="292582"/>
                    <a:pt x="0" y="216119"/>
                    <a:pt x="0" y="121796"/>
                  </a:cubicBezTo>
                  <a:cubicBezTo>
                    <a:pt x="0" y="74635"/>
                    <a:pt x="27018" y="31938"/>
                    <a:pt x="70700" y="1032"/>
                  </a:cubicBezTo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E6189F58-E09A-D1B7-F1C5-6886EDFA134A}"/>
                </a:ext>
              </a:extLst>
            </p:cNvPr>
            <p:cNvSpPr/>
            <p:nvPr/>
          </p:nvSpPr>
          <p:spPr bwMode="auto">
            <a:xfrm>
              <a:off x="-2598479" y="2773833"/>
              <a:ext cx="252243" cy="252243"/>
            </a:xfrm>
            <a:prstGeom prst="rect">
              <a:avLst/>
            </a:pr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" name="台形 58">
              <a:extLst>
                <a:ext uri="{FF2B5EF4-FFF2-40B4-BE49-F238E27FC236}">
                  <a16:creationId xmlns:a16="http://schemas.microsoft.com/office/drawing/2014/main" id="{256EB834-5CD9-C1BC-1AF2-5697642F65D5}"/>
                </a:ext>
              </a:extLst>
            </p:cNvPr>
            <p:cNvSpPr/>
            <p:nvPr/>
          </p:nvSpPr>
          <p:spPr bwMode="auto">
            <a:xfrm rot="21276376">
              <a:off x="-2695174" y="2249708"/>
              <a:ext cx="381744" cy="663551"/>
            </a:xfrm>
            <a:custGeom>
              <a:avLst/>
              <a:gdLst>
                <a:gd name="connsiteX0" fmla="*/ 0 w 381744"/>
                <a:gd name="connsiteY0" fmla="*/ 663551 h 663551"/>
                <a:gd name="connsiteX1" fmla="*/ 60877 w 381744"/>
                <a:gd name="connsiteY1" fmla="*/ 0 h 663551"/>
                <a:gd name="connsiteX2" fmla="*/ 320867 w 381744"/>
                <a:gd name="connsiteY2" fmla="*/ 0 h 663551"/>
                <a:gd name="connsiteX3" fmla="*/ 381744 w 381744"/>
                <a:gd name="connsiteY3" fmla="*/ 663551 h 663551"/>
                <a:gd name="connsiteX4" fmla="*/ 0 w 381744"/>
                <a:gd name="connsiteY4" fmla="*/ 663551 h 663551"/>
                <a:gd name="connsiteX0" fmla="*/ 0 w 381744"/>
                <a:gd name="connsiteY0" fmla="*/ 904738 h 904738"/>
                <a:gd name="connsiteX1" fmla="*/ 60877 w 381744"/>
                <a:gd name="connsiteY1" fmla="*/ 241187 h 904738"/>
                <a:gd name="connsiteX2" fmla="*/ 187896 w 381744"/>
                <a:gd name="connsiteY2" fmla="*/ 0 h 904738"/>
                <a:gd name="connsiteX3" fmla="*/ 320867 w 381744"/>
                <a:gd name="connsiteY3" fmla="*/ 241187 h 904738"/>
                <a:gd name="connsiteX4" fmla="*/ 381744 w 381744"/>
                <a:gd name="connsiteY4" fmla="*/ 904738 h 904738"/>
                <a:gd name="connsiteX5" fmla="*/ 0 w 381744"/>
                <a:gd name="connsiteY5" fmla="*/ 904738 h 904738"/>
                <a:gd name="connsiteX0" fmla="*/ 187896 w 381744"/>
                <a:gd name="connsiteY0" fmla="*/ 0 h 904738"/>
                <a:gd name="connsiteX1" fmla="*/ 320867 w 381744"/>
                <a:gd name="connsiteY1" fmla="*/ 241187 h 904738"/>
                <a:gd name="connsiteX2" fmla="*/ 381744 w 381744"/>
                <a:gd name="connsiteY2" fmla="*/ 904738 h 904738"/>
                <a:gd name="connsiteX3" fmla="*/ 0 w 381744"/>
                <a:gd name="connsiteY3" fmla="*/ 904738 h 904738"/>
                <a:gd name="connsiteX4" fmla="*/ 60877 w 381744"/>
                <a:gd name="connsiteY4" fmla="*/ 241187 h 904738"/>
                <a:gd name="connsiteX5" fmla="*/ 279336 w 381744"/>
                <a:gd name="connsiteY5" fmla="*/ 91440 h 904738"/>
                <a:gd name="connsiteX0" fmla="*/ 187896 w 381744"/>
                <a:gd name="connsiteY0" fmla="*/ 0 h 904738"/>
                <a:gd name="connsiteX1" fmla="*/ 320867 w 381744"/>
                <a:gd name="connsiteY1" fmla="*/ 241187 h 904738"/>
                <a:gd name="connsiteX2" fmla="*/ 381744 w 381744"/>
                <a:gd name="connsiteY2" fmla="*/ 904738 h 904738"/>
                <a:gd name="connsiteX3" fmla="*/ 0 w 381744"/>
                <a:gd name="connsiteY3" fmla="*/ 904738 h 904738"/>
                <a:gd name="connsiteX4" fmla="*/ 60877 w 381744"/>
                <a:gd name="connsiteY4" fmla="*/ 241187 h 904738"/>
                <a:gd name="connsiteX0" fmla="*/ 320867 w 381744"/>
                <a:gd name="connsiteY0" fmla="*/ 0 h 663551"/>
                <a:gd name="connsiteX1" fmla="*/ 381744 w 381744"/>
                <a:gd name="connsiteY1" fmla="*/ 663551 h 663551"/>
                <a:gd name="connsiteX2" fmla="*/ 0 w 381744"/>
                <a:gd name="connsiteY2" fmla="*/ 663551 h 663551"/>
                <a:gd name="connsiteX3" fmla="*/ 60877 w 381744"/>
                <a:gd name="connsiteY3" fmla="*/ 0 h 663551"/>
                <a:gd name="connsiteX0" fmla="*/ 320867 w 381744"/>
                <a:gd name="connsiteY0" fmla="*/ 0 h 663551"/>
                <a:gd name="connsiteX1" fmla="*/ 381744 w 381744"/>
                <a:gd name="connsiteY1" fmla="*/ 663551 h 663551"/>
                <a:gd name="connsiteX2" fmla="*/ 0 w 381744"/>
                <a:gd name="connsiteY2" fmla="*/ 663551 h 663551"/>
                <a:gd name="connsiteX3" fmla="*/ 32226 w 381744"/>
                <a:gd name="connsiteY3" fmla="*/ 303450 h 6635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81744" h="663551">
                  <a:moveTo>
                    <a:pt x="320867" y="0"/>
                  </a:moveTo>
                  <a:lnTo>
                    <a:pt x="381744" y="663551"/>
                  </a:lnTo>
                  <a:lnTo>
                    <a:pt x="0" y="663551"/>
                  </a:lnTo>
                  <a:lnTo>
                    <a:pt x="32226" y="303450"/>
                  </a:lnTo>
                </a:path>
              </a:pathLst>
            </a:custGeom>
            <a:solidFill>
              <a:srgbClr val="00B0F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6" name="月 25">
              <a:extLst>
                <a:ext uri="{FF2B5EF4-FFF2-40B4-BE49-F238E27FC236}">
                  <a16:creationId xmlns:a16="http://schemas.microsoft.com/office/drawing/2014/main" id="{66ABFB8B-BFBF-A361-8697-7C5E4AC76F41}"/>
                </a:ext>
              </a:extLst>
            </p:cNvPr>
            <p:cNvSpPr/>
            <p:nvPr/>
          </p:nvSpPr>
          <p:spPr bwMode="auto">
            <a:xfrm rot="8100000">
              <a:off x="-2855766" y="501904"/>
              <a:ext cx="184846" cy="350732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" name="月 26">
              <a:extLst>
                <a:ext uri="{FF2B5EF4-FFF2-40B4-BE49-F238E27FC236}">
                  <a16:creationId xmlns:a16="http://schemas.microsoft.com/office/drawing/2014/main" id="{BA92F95C-2658-6D41-6C54-308A46DE9C85}"/>
                </a:ext>
              </a:extLst>
            </p:cNvPr>
            <p:cNvSpPr/>
            <p:nvPr/>
          </p:nvSpPr>
          <p:spPr bwMode="auto">
            <a:xfrm rot="14076314">
              <a:off x="-2535030" y="1189324"/>
              <a:ext cx="117602" cy="515293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" name="月 27">
              <a:extLst>
                <a:ext uri="{FF2B5EF4-FFF2-40B4-BE49-F238E27FC236}">
                  <a16:creationId xmlns:a16="http://schemas.microsoft.com/office/drawing/2014/main" id="{604DD0D4-2EDD-D234-9645-4074A8F5F48F}"/>
                </a:ext>
              </a:extLst>
            </p:cNvPr>
            <p:cNvSpPr/>
            <p:nvPr/>
          </p:nvSpPr>
          <p:spPr bwMode="auto">
            <a:xfrm rot="9597324">
              <a:off x="-2672668" y="629196"/>
              <a:ext cx="227960" cy="432537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7" name="月 66">
              <a:extLst>
                <a:ext uri="{FF2B5EF4-FFF2-40B4-BE49-F238E27FC236}">
                  <a16:creationId xmlns:a16="http://schemas.microsoft.com/office/drawing/2014/main" id="{3917FC3D-A868-1B78-0A7E-922B3F7C5C36}"/>
                </a:ext>
              </a:extLst>
            </p:cNvPr>
            <p:cNvSpPr/>
            <p:nvPr/>
          </p:nvSpPr>
          <p:spPr bwMode="auto">
            <a:xfrm rot="9597324">
              <a:off x="-2517092" y="762546"/>
              <a:ext cx="227960" cy="432537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4697ECF3-251F-C552-A574-837A299A1F3C}"/>
                </a:ext>
              </a:extLst>
            </p:cNvPr>
            <p:cNvSpPr/>
            <p:nvPr/>
          </p:nvSpPr>
          <p:spPr bwMode="auto">
            <a:xfrm rot="9000000">
              <a:off x="-3376562" y="945905"/>
              <a:ext cx="201110" cy="184857"/>
            </a:xfrm>
            <a:custGeom>
              <a:avLst/>
              <a:gdLst>
                <a:gd name="connsiteX0" fmla="*/ 412072 w 482772"/>
                <a:gd name="connsiteY0" fmla="*/ 7285 h 298835"/>
                <a:gd name="connsiteX1" fmla="*/ 482772 w 482772"/>
                <a:gd name="connsiteY1" fmla="*/ 128049 h 298835"/>
                <a:gd name="connsiteX2" fmla="*/ 241386 w 482772"/>
                <a:gd name="connsiteY2" fmla="*/ 298835 h 298835"/>
                <a:gd name="connsiteX3" fmla="*/ 0 w 482772"/>
                <a:gd name="connsiteY3" fmla="*/ 128049 h 298835"/>
                <a:gd name="connsiteX4" fmla="*/ 70700 w 482772"/>
                <a:gd name="connsiteY4" fmla="*/ 7285 h 298835"/>
                <a:gd name="connsiteX5" fmla="*/ 83180 w 482772"/>
                <a:gd name="connsiteY5" fmla="*/ 0 h 298835"/>
                <a:gd name="connsiteX6" fmla="*/ 157745 w 482772"/>
                <a:gd name="connsiteY6" fmla="*/ 35569 h 298835"/>
                <a:gd name="connsiteX7" fmla="*/ 251703 w 482772"/>
                <a:gd name="connsiteY7" fmla="*/ 48990 h 298835"/>
                <a:gd name="connsiteX8" fmla="*/ 386664 w 482772"/>
                <a:gd name="connsiteY8" fmla="*/ 19822 h 298835"/>
                <a:gd name="connsiteX9" fmla="*/ 409909 w 482772"/>
                <a:gd name="connsiteY9" fmla="*/ 6253 h 298835"/>
                <a:gd name="connsiteX0" fmla="*/ 412072 w 482772"/>
                <a:gd name="connsiteY0" fmla="*/ 7285 h 298835"/>
                <a:gd name="connsiteX1" fmla="*/ 482772 w 482772"/>
                <a:gd name="connsiteY1" fmla="*/ 128049 h 298835"/>
                <a:gd name="connsiteX2" fmla="*/ 241386 w 482772"/>
                <a:gd name="connsiteY2" fmla="*/ 298835 h 298835"/>
                <a:gd name="connsiteX3" fmla="*/ 0 w 482772"/>
                <a:gd name="connsiteY3" fmla="*/ 128049 h 298835"/>
                <a:gd name="connsiteX4" fmla="*/ 70700 w 482772"/>
                <a:gd name="connsiteY4" fmla="*/ 7285 h 298835"/>
                <a:gd name="connsiteX5" fmla="*/ 83180 w 482772"/>
                <a:gd name="connsiteY5" fmla="*/ 0 h 298835"/>
                <a:gd name="connsiteX6" fmla="*/ 157745 w 482772"/>
                <a:gd name="connsiteY6" fmla="*/ 35569 h 298835"/>
                <a:gd name="connsiteX7" fmla="*/ 386664 w 482772"/>
                <a:gd name="connsiteY7" fmla="*/ 19822 h 298835"/>
                <a:gd name="connsiteX8" fmla="*/ 409909 w 482772"/>
                <a:gd name="connsiteY8" fmla="*/ 6253 h 298835"/>
                <a:gd name="connsiteX9" fmla="*/ 412072 w 482772"/>
                <a:gd name="connsiteY9" fmla="*/ 7285 h 298835"/>
                <a:gd name="connsiteX0" fmla="*/ 157745 w 482772"/>
                <a:gd name="connsiteY0" fmla="*/ 35569 h 298835"/>
                <a:gd name="connsiteX1" fmla="*/ 386664 w 482772"/>
                <a:gd name="connsiteY1" fmla="*/ 19822 h 298835"/>
                <a:gd name="connsiteX2" fmla="*/ 409909 w 482772"/>
                <a:gd name="connsiteY2" fmla="*/ 6253 h 298835"/>
                <a:gd name="connsiteX3" fmla="*/ 412072 w 482772"/>
                <a:gd name="connsiteY3" fmla="*/ 7285 h 298835"/>
                <a:gd name="connsiteX4" fmla="*/ 482772 w 482772"/>
                <a:gd name="connsiteY4" fmla="*/ 128049 h 298835"/>
                <a:gd name="connsiteX5" fmla="*/ 241386 w 482772"/>
                <a:gd name="connsiteY5" fmla="*/ 298835 h 298835"/>
                <a:gd name="connsiteX6" fmla="*/ 0 w 482772"/>
                <a:gd name="connsiteY6" fmla="*/ 128049 h 298835"/>
                <a:gd name="connsiteX7" fmla="*/ 70700 w 482772"/>
                <a:gd name="connsiteY7" fmla="*/ 7285 h 298835"/>
                <a:gd name="connsiteX8" fmla="*/ 83180 w 482772"/>
                <a:gd name="connsiteY8" fmla="*/ 0 h 298835"/>
                <a:gd name="connsiteX9" fmla="*/ 249185 w 482772"/>
                <a:gd name="connsiteY9" fmla="*/ 127009 h 298835"/>
                <a:gd name="connsiteX0" fmla="*/ 157745 w 482772"/>
                <a:gd name="connsiteY0" fmla="*/ 35569 h 298835"/>
                <a:gd name="connsiteX1" fmla="*/ 386664 w 482772"/>
                <a:gd name="connsiteY1" fmla="*/ 19822 h 298835"/>
                <a:gd name="connsiteX2" fmla="*/ 409909 w 482772"/>
                <a:gd name="connsiteY2" fmla="*/ 6253 h 298835"/>
                <a:gd name="connsiteX3" fmla="*/ 412072 w 482772"/>
                <a:gd name="connsiteY3" fmla="*/ 7285 h 298835"/>
                <a:gd name="connsiteX4" fmla="*/ 482772 w 482772"/>
                <a:gd name="connsiteY4" fmla="*/ 128049 h 298835"/>
                <a:gd name="connsiteX5" fmla="*/ 241386 w 482772"/>
                <a:gd name="connsiteY5" fmla="*/ 298835 h 298835"/>
                <a:gd name="connsiteX6" fmla="*/ 0 w 482772"/>
                <a:gd name="connsiteY6" fmla="*/ 128049 h 298835"/>
                <a:gd name="connsiteX7" fmla="*/ 70700 w 482772"/>
                <a:gd name="connsiteY7" fmla="*/ 7285 h 298835"/>
                <a:gd name="connsiteX8" fmla="*/ 83180 w 482772"/>
                <a:gd name="connsiteY8" fmla="*/ 0 h 298835"/>
                <a:gd name="connsiteX0" fmla="*/ 386664 w 482772"/>
                <a:gd name="connsiteY0" fmla="*/ 19822 h 298835"/>
                <a:gd name="connsiteX1" fmla="*/ 409909 w 482772"/>
                <a:gd name="connsiteY1" fmla="*/ 6253 h 298835"/>
                <a:gd name="connsiteX2" fmla="*/ 412072 w 482772"/>
                <a:gd name="connsiteY2" fmla="*/ 7285 h 298835"/>
                <a:gd name="connsiteX3" fmla="*/ 482772 w 482772"/>
                <a:gd name="connsiteY3" fmla="*/ 128049 h 298835"/>
                <a:gd name="connsiteX4" fmla="*/ 241386 w 482772"/>
                <a:gd name="connsiteY4" fmla="*/ 298835 h 298835"/>
                <a:gd name="connsiteX5" fmla="*/ 0 w 482772"/>
                <a:gd name="connsiteY5" fmla="*/ 128049 h 298835"/>
                <a:gd name="connsiteX6" fmla="*/ 70700 w 482772"/>
                <a:gd name="connsiteY6" fmla="*/ 7285 h 298835"/>
                <a:gd name="connsiteX7" fmla="*/ 83180 w 482772"/>
                <a:gd name="connsiteY7" fmla="*/ 0 h 298835"/>
                <a:gd name="connsiteX0" fmla="*/ 386664 w 482772"/>
                <a:gd name="connsiteY0" fmla="*/ 13569 h 292582"/>
                <a:gd name="connsiteX1" fmla="*/ 409909 w 482772"/>
                <a:gd name="connsiteY1" fmla="*/ 0 h 292582"/>
                <a:gd name="connsiteX2" fmla="*/ 412072 w 482772"/>
                <a:gd name="connsiteY2" fmla="*/ 1032 h 292582"/>
                <a:gd name="connsiteX3" fmla="*/ 482772 w 482772"/>
                <a:gd name="connsiteY3" fmla="*/ 121796 h 292582"/>
                <a:gd name="connsiteX4" fmla="*/ 241386 w 482772"/>
                <a:gd name="connsiteY4" fmla="*/ 292582 h 292582"/>
                <a:gd name="connsiteX5" fmla="*/ 0 w 482772"/>
                <a:gd name="connsiteY5" fmla="*/ 121796 h 292582"/>
                <a:gd name="connsiteX6" fmla="*/ 70700 w 482772"/>
                <a:gd name="connsiteY6" fmla="*/ 1032 h 292582"/>
                <a:gd name="connsiteX0" fmla="*/ 409909 w 482772"/>
                <a:gd name="connsiteY0" fmla="*/ 0 h 292582"/>
                <a:gd name="connsiteX1" fmla="*/ 412072 w 482772"/>
                <a:gd name="connsiteY1" fmla="*/ 1032 h 292582"/>
                <a:gd name="connsiteX2" fmla="*/ 482772 w 482772"/>
                <a:gd name="connsiteY2" fmla="*/ 121796 h 292582"/>
                <a:gd name="connsiteX3" fmla="*/ 241386 w 482772"/>
                <a:gd name="connsiteY3" fmla="*/ 292582 h 292582"/>
                <a:gd name="connsiteX4" fmla="*/ 0 w 482772"/>
                <a:gd name="connsiteY4" fmla="*/ 121796 h 292582"/>
                <a:gd name="connsiteX5" fmla="*/ 70700 w 482772"/>
                <a:gd name="connsiteY5" fmla="*/ 1032 h 2925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82772" h="292582">
                  <a:moveTo>
                    <a:pt x="409909" y="0"/>
                  </a:moveTo>
                  <a:lnTo>
                    <a:pt x="412072" y="1032"/>
                  </a:lnTo>
                  <a:cubicBezTo>
                    <a:pt x="455754" y="31938"/>
                    <a:pt x="482772" y="74634"/>
                    <a:pt x="482772" y="121796"/>
                  </a:cubicBezTo>
                  <a:cubicBezTo>
                    <a:pt x="482772" y="216119"/>
                    <a:pt x="374700" y="292582"/>
                    <a:pt x="241386" y="292582"/>
                  </a:cubicBezTo>
                  <a:cubicBezTo>
                    <a:pt x="108072" y="292582"/>
                    <a:pt x="0" y="216119"/>
                    <a:pt x="0" y="121796"/>
                  </a:cubicBezTo>
                  <a:cubicBezTo>
                    <a:pt x="0" y="74635"/>
                    <a:pt x="27018" y="31938"/>
                    <a:pt x="70700" y="1032"/>
                  </a:cubicBezTo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9" name="四角形: 上の 2 つの角を丸める 68">
              <a:extLst>
                <a:ext uri="{FF2B5EF4-FFF2-40B4-BE49-F238E27FC236}">
                  <a16:creationId xmlns:a16="http://schemas.microsoft.com/office/drawing/2014/main" id="{0618157E-E026-84B1-9EA8-17BDC03BB9AB}"/>
                </a:ext>
              </a:extLst>
            </p:cNvPr>
            <p:cNvSpPr/>
            <p:nvPr/>
          </p:nvSpPr>
          <p:spPr bwMode="auto">
            <a:xfrm rot="6300000">
              <a:off x="-4295379" y="732231"/>
              <a:ext cx="400340" cy="633648"/>
            </a:xfrm>
            <a:prstGeom prst="round2SameRect">
              <a:avLst>
                <a:gd name="adj1" fmla="val 0"/>
                <a:gd name="adj2" fmla="val 19361"/>
              </a:avLst>
            </a:prstGeom>
            <a:solidFill>
              <a:schemeClr val="accent5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92" name="グループ化 91">
              <a:extLst>
                <a:ext uri="{FF2B5EF4-FFF2-40B4-BE49-F238E27FC236}">
                  <a16:creationId xmlns:a16="http://schemas.microsoft.com/office/drawing/2014/main" id="{B1CA2517-6E12-BFCB-E8CE-8643B0F236C0}"/>
                </a:ext>
              </a:extLst>
            </p:cNvPr>
            <p:cNvGrpSpPr/>
            <p:nvPr/>
          </p:nvGrpSpPr>
          <p:grpSpPr>
            <a:xfrm rot="6300000">
              <a:off x="-4205442" y="615200"/>
              <a:ext cx="265296" cy="435808"/>
              <a:chOff x="4873199" y="3281238"/>
              <a:chExt cx="265296" cy="435808"/>
            </a:xfrm>
            <a:solidFill>
              <a:srgbClr val="FFD04B"/>
            </a:solidFill>
          </p:grpSpPr>
          <p:sp>
            <p:nvSpPr>
              <p:cNvPr id="95" name="四角形: 角を丸くする 94">
                <a:extLst>
                  <a:ext uri="{FF2B5EF4-FFF2-40B4-BE49-F238E27FC236}">
                    <a16:creationId xmlns:a16="http://schemas.microsoft.com/office/drawing/2014/main" id="{7511C264-5CD4-2875-6415-33A74FA574AA}"/>
                  </a:ext>
                </a:extLst>
              </p:cNvPr>
              <p:cNvSpPr/>
              <p:nvPr/>
            </p:nvSpPr>
            <p:spPr bwMode="auto">
              <a:xfrm>
                <a:off x="4873199" y="3281238"/>
                <a:ext cx="259821" cy="111896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" name="四角形: 角を丸くする 95">
                <a:extLst>
                  <a:ext uri="{FF2B5EF4-FFF2-40B4-BE49-F238E27FC236}">
                    <a16:creationId xmlns:a16="http://schemas.microsoft.com/office/drawing/2014/main" id="{50C9DD25-3FA7-67E8-EFBD-7C2B5A26E971}"/>
                  </a:ext>
                </a:extLst>
              </p:cNvPr>
              <p:cNvSpPr/>
              <p:nvPr/>
            </p:nvSpPr>
            <p:spPr bwMode="auto">
              <a:xfrm>
                <a:off x="4873199" y="3392231"/>
                <a:ext cx="259821" cy="111896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" name="四角形: 角を丸くする 96">
                <a:extLst>
                  <a:ext uri="{FF2B5EF4-FFF2-40B4-BE49-F238E27FC236}">
                    <a16:creationId xmlns:a16="http://schemas.microsoft.com/office/drawing/2014/main" id="{615B7C8C-3B07-289A-96CA-2848DBBD5763}"/>
                  </a:ext>
                </a:extLst>
              </p:cNvPr>
              <p:cNvSpPr/>
              <p:nvPr/>
            </p:nvSpPr>
            <p:spPr bwMode="auto">
              <a:xfrm>
                <a:off x="4873199" y="3504150"/>
                <a:ext cx="259821" cy="111896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" name="四角形: 角を丸くする 97">
                <a:extLst>
                  <a:ext uri="{FF2B5EF4-FFF2-40B4-BE49-F238E27FC236}">
                    <a16:creationId xmlns:a16="http://schemas.microsoft.com/office/drawing/2014/main" id="{AC008A22-EE9F-8E1D-A8D3-57B81469BD46}"/>
                  </a:ext>
                </a:extLst>
              </p:cNvPr>
              <p:cNvSpPr/>
              <p:nvPr/>
            </p:nvSpPr>
            <p:spPr bwMode="auto">
              <a:xfrm>
                <a:off x="4910794" y="3615120"/>
                <a:ext cx="227701" cy="101926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3" name="四角形: 角を丸くする 92">
              <a:extLst>
                <a:ext uri="{FF2B5EF4-FFF2-40B4-BE49-F238E27FC236}">
                  <a16:creationId xmlns:a16="http://schemas.microsoft.com/office/drawing/2014/main" id="{B42E63A7-29A5-0756-267E-87A755588DDE}"/>
                </a:ext>
              </a:extLst>
            </p:cNvPr>
            <p:cNvSpPr/>
            <p:nvPr/>
          </p:nvSpPr>
          <p:spPr bwMode="auto">
            <a:xfrm rot="19800000">
              <a:off x="-3281007" y="744543"/>
              <a:ext cx="245678" cy="91345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4" name="四角形: 角を丸くする 93">
              <a:extLst>
                <a:ext uri="{FF2B5EF4-FFF2-40B4-BE49-F238E27FC236}">
                  <a16:creationId xmlns:a16="http://schemas.microsoft.com/office/drawing/2014/main" id="{F4BF50AE-8D2F-C947-F178-936FA3B94B99}"/>
                </a:ext>
              </a:extLst>
            </p:cNvPr>
            <p:cNvSpPr/>
            <p:nvPr/>
          </p:nvSpPr>
          <p:spPr bwMode="auto">
            <a:xfrm rot="19800000">
              <a:off x="-3052407" y="1036643"/>
              <a:ext cx="245678" cy="91345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CF4D3D93-C78A-8860-0C8E-B8D2A9FA4544}"/>
              </a:ext>
            </a:extLst>
          </p:cNvPr>
          <p:cNvGrpSpPr/>
          <p:nvPr/>
        </p:nvGrpSpPr>
        <p:grpSpPr>
          <a:xfrm>
            <a:off x="590571" y="381000"/>
            <a:ext cx="8871131" cy="6029508"/>
            <a:chOff x="2495550" y="620403"/>
            <a:chExt cx="8943803" cy="5610299"/>
          </a:xfrm>
        </p:grpSpPr>
        <p:sp>
          <p:nvSpPr>
            <p:cNvPr id="99" name="テキスト ボックス 98">
              <a:extLst>
                <a:ext uri="{FF2B5EF4-FFF2-40B4-BE49-F238E27FC236}">
                  <a16:creationId xmlns:a16="http://schemas.microsoft.com/office/drawing/2014/main" id="{50E9171D-C6A4-EDC2-8CB7-1B22AA80F899}"/>
                </a:ext>
              </a:extLst>
            </p:cNvPr>
            <p:cNvSpPr txBox="1"/>
            <p:nvPr/>
          </p:nvSpPr>
          <p:spPr>
            <a:xfrm>
              <a:off x="2514601" y="620403"/>
              <a:ext cx="8924752" cy="3075297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ポット洗浄中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100" name="テキスト ボックス 99">
              <a:extLst>
                <a:ext uri="{FF2B5EF4-FFF2-40B4-BE49-F238E27FC236}">
                  <a16:creationId xmlns:a16="http://schemas.microsoft.com/office/drawing/2014/main" id="{87E98A06-6BE3-A1F2-17B0-CA2AD3837A7E}"/>
                </a:ext>
              </a:extLst>
            </p:cNvPr>
            <p:cNvSpPr txBox="1"/>
            <p:nvPr/>
          </p:nvSpPr>
          <p:spPr>
            <a:xfrm>
              <a:off x="2495550" y="4057649"/>
              <a:ext cx="6391155" cy="2173053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飲まないで</a:t>
              </a:r>
              <a:endParaRPr lang="en-US" altLang="ja-JP" sz="5400" dirty="0">
                <a:ln w="28575">
                  <a:noFill/>
                </a:ln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ください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FCCC112F-054F-94BC-2E76-9D61CCA9E552}"/>
              </a:ext>
            </a:extLst>
          </p:cNvPr>
          <p:cNvGrpSpPr/>
          <p:nvPr/>
        </p:nvGrpSpPr>
        <p:grpSpPr>
          <a:xfrm>
            <a:off x="6676083" y="5220524"/>
            <a:ext cx="1003758" cy="1324953"/>
            <a:chOff x="2396172" y="1352600"/>
            <a:chExt cx="2829878" cy="3735415"/>
          </a:xfrm>
        </p:grpSpPr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93125425-FB51-B4DE-068F-C9ECDB114821}"/>
                </a:ext>
              </a:extLst>
            </p:cNvPr>
            <p:cNvSpPr/>
            <p:nvPr/>
          </p:nvSpPr>
          <p:spPr>
            <a:xfrm>
              <a:off x="5050472" y="2597150"/>
              <a:ext cx="175578" cy="22611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36D1346D-5DA3-B153-0C5A-422780B796D3}"/>
                </a:ext>
              </a:extLst>
            </p:cNvPr>
            <p:cNvSpPr/>
            <p:nvPr/>
          </p:nvSpPr>
          <p:spPr>
            <a:xfrm>
              <a:off x="2396172" y="2597150"/>
              <a:ext cx="175578" cy="22611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2478D1CF-9108-A9DE-0EE4-BA386E2E9E85}"/>
                </a:ext>
              </a:extLst>
            </p:cNvPr>
            <p:cNvSpPr/>
            <p:nvPr/>
          </p:nvSpPr>
          <p:spPr>
            <a:xfrm>
              <a:off x="2466886" y="1352600"/>
              <a:ext cx="2689315" cy="1575175"/>
            </a:xfrm>
            <a:custGeom>
              <a:avLst/>
              <a:gdLst>
                <a:gd name="connsiteX0" fmla="*/ 787588 w 2689315"/>
                <a:gd name="connsiteY0" fmla="*/ 0 h 1575175"/>
                <a:gd name="connsiteX1" fmla="*/ 1901727 w 2689315"/>
                <a:gd name="connsiteY1" fmla="*/ 0 h 1575175"/>
                <a:gd name="connsiteX2" fmla="*/ 2689315 w 2689315"/>
                <a:gd name="connsiteY2" fmla="*/ 787588 h 1575175"/>
                <a:gd name="connsiteX3" fmla="*/ 2689314 w 2689315"/>
                <a:gd name="connsiteY3" fmla="*/ 1575175 h 1575175"/>
                <a:gd name="connsiteX4" fmla="*/ 2587714 w 2689315"/>
                <a:gd name="connsiteY4" fmla="*/ 1575175 h 1575175"/>
                <a:gd name="connsiteX5" fmla="*/ 2587714 w 2689315"/>
                <a:gd name="connsiteY5" fmla="*/ 758088 h 1575175"/>
                <a:gd name="connsiteX6" fmla="*/ 1924827 w 2689315"/>
                <a:gd name="connsiteY6" fmla="*/ 95201 h 1575175"/>
                <a:gd name="connsiteX7" fmla="*/ 764487 w 2689315"/>
                <a:gd name="connsiteY7" fmla="*/ 95201 h 1575175"/>
                <a:gd name="connsiteX8" fmla="*/ 101600 w 2689315"/>
                <a:gd name="connsiteY8" fmla="*/ 758088 h 1575175"/>
                <a:gd name="connsiteX9" fmla="*/ 101600 w 2689315"/>
                <a:gd name="connsiteY9" fmla="*/ 1575175 h 1575175"/>
                <a:gd name="connsiteX10" fmla="*/ 0 w 2689315"/>
                <a:gd name="connsiteY10" fmla="*/ 1575175 h 1575175"/>
                <a:gd name="connsiteX11" fmla="*/ 0 w 2689315"/>
                <a:gd name="connsiteY11" fmla="*/ 787588 h 1575175"/>
                <a:gd name="connsiteX12" fmla="*/ 787588 w 2689315"/>
                <a:gd name="connsiteY12" fmla="*/ 0 h 15751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2689315" h="1575175">
                  <a:moveTo>
                    <a:pt x="787588" y="0"/>
                  </a:moveTo>
                  <a:lnTo>
                    <a:pt x="1901727" y="0"/>
                  </a:lnTo>
                  <a:cubicBezTo>
                    <a:pt x="2336700" y="0"/>
                    <a:pt x="2689315" y="352615"/>
                    <a:pt x="2689315" y="787588"/>
                  </a:cubicBezTo>
                  <a:cubicBezTo>
                    <a:pt x="2689315" y="1050117"/>
                    <a:pt x="2689314" y="1312646"/>
                    <a:pt x="2689314" y="1575175"/>
                  </a:cubicBezTo>
                  <a:lnTo>
                    <a:pt x="2587714" y="1575175"/>
                  </a:lnTo>
                  <a:lnTo>
                    <a:pt x="2587714" y="758088"/>
                  </a:lnTo>
                  <a:cubicBezTo>
                    <a:pt x="2587714" y="391986"/>
                    <a:pt x="2290929" y="95201"/>
                    <a:pt x="1924827" y="95201"/>
                  </a:cubicBezTo>
                  <a:lnTo>
                    <a:pt x="764487" y="95201"/>
                  </a:lnTo>
                  <a:cubicBezTo>
                    <a:pt x="398385" y="95201"/>
                    <a:pt x="101600" y="391986"/>
                    <a:pt x="101600" y="758088"/>
                  </a:cubicBezTo>
                  <a:lnTo>
                    <a:pt x="101600" y="1575175"/>
                  </a:lnTo>
                  <a:lnTo>
                    <a:pt x="0" y="1575175"/>
                  </a:lnTo>
                  <a:lnTo>
                    <a:pt x="0" y="787588"/>
                  </a:lnTo>
                  <a:cubicBezTo>
                    <a:pt x="0" y="352615"/>
                    <a:pt x="352615" y="0"/>
                    <a:pt x="787588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四角形: 上の 2 つの角を丸める 10">
              <a:extLst>
                <a:ext uri="{FF2B5EF4-FFF2-40B4-BE49-F238E27FC236}">
                  <a16:creationId xmlns:a16="http://schemas.microsoft.com/office/drawing/2014/main" id="{19F821F5-7D85-5D66-F509-3E00040FCBF2}"/>
                </a:ext>
              </a:extLst>
            </p:cNvPr>
            <p:cNvSpPr/>
            <p:nvPr/>
          </p:nvSpPr>
          <p:spPr>
            <a:xfrm>
              <a:off x="2517685" y="2324100"/>
              <a:ext cx="2587716" cy="2763915"/>
            </a:xfrm>
            <a:prstGeom prst="round2SameRect">
              <a:avLst>
                <a:gd name="adj1" fmla="val 0"/>
                <a:gd name="adj2" fmla="val 4777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四角形: 上の 2 つの角を丸める 11">
              <a:extLst>
                <a:ext uri="{FF2B5EF4-FFF2-40B4-BE49-F238E27FC236}">
                  <a16:creationId xmlns:a16="http://schemas.microsoft.com/office/drawing/2014/main" id="{684334AD-4E8C-9969-53ED-6ADB753AD882}"/>
                </a:ext>
              </a:extLst>
            </p:cNvPr>
            <p:cNvSpPr/>
            <p:nvPr/>
          </p:nvSpPr>
          <p:spPr>
            <a:xfrm>
              <a:off x="3619651" y="2484768"/>
              <a:ext cx="361280" cy="347332"/>
            </a:xfrm>
            <a:prstGeom prst="round2SameRect">
              <a:avLst>
                <a:gd name="adj1" fmla="val 0"/>
                <a:gd name="adj2" fmla="val 1209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1BCF21A3-65E3-3D78-03CD-199AF98DA61A}"/>
                </a:ext>
              </a:extLst>
            </p:cNvPr>
            <p:cNvSpPr/>
            <p:nvPr/>
          </p:nvSpPr>
          <p:spPr>
            <a:xfrm>
              <a:off x="2632335" y="1790700"/>
              <a:ext cx="2335912" cy="44547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四角形: 上の 2 つの角を丸める 13">
              <a:extLst>
                <a:ext uri="{FF2B5EF4-FFF2-40B4-BE49-F238E27FC236}">
                  <a16:creationId xmlns:a16="http://schemas.microsoft.com/office/drawing/2014/main" id="{E652F316-1B57-80CF-6C43-6246C7401382}"/>
                </a:ext>
              </a:extLst>
            </p:cNvPr>
            <p:cNvSpPr/>
            <p:nvPr/>
          </p:nvSpPr>
          <p:spPr>
            <a:xfrm>
              <a:off x="2517685" y="1982670"/>
              <a:ext cx="2587716" cy="630070"/>
            </a:xfrm>
            <a:prstGeom prst="round2SameRect">
              <a:avLst>
                <a:gd name="adj1" fmla="val 23797"/>
                <a:gd name="adj2" fmla="val 26203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四角形: 上の 2 つの角を丸める 14">
              <a:extLst>
                <a:ext uri="{FF2B5EF4-FFF2-40B4-BE49-F238E27FC236}">
                  <a16:creationId xmlns:a16="http://schemas.microsoft.com/office/drawing/2014/main" id="{2106EC02-3E8F-5706-D173-08E20D631C74}"/>
                </a:ext>
              </a:extLst>
            </p:cNvPr>
            <p:cNvSpPr/>
            <p:nvPr/>
          </p:nvSpPr>
          <p:spPr>
            <a:xfrm>
              <a:off x="3670461" y="3294743"/>
              <a:ext cx="282164" cy="1547410"/>
            </a:xfrm>
            <a:prstGeom prst="round2SameRect">
              <a:avLst>
                <a:gd name="adj1" fmla="val 50000"/>
                <a:gd name="adj2" fmla="val 50000"/>
              </a:avLst>
            </a:prstGeom>
            <a:solidFill>
              <a:schemeClr val="accent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6" name="フリーフォーム: 図形 15">
            <a:extLst>
              <a:ext uri="{FF2B5EF4-FFF2-40B4-BE49-F238E27FC236}">
                <a16:creationId xmlns:a16="http://schemas.microsoft.com/office/drawing/2014/main" id="{26C4B51A-5B21-DFDD-E686-0ADA4CCCBE35}"/>
              </a:ext>
            </a:extLst>
          </p:cNvPr>
          <p:cNvSpPr/>
          <p:nvPr/>
        </p:nvSpPr>
        <p:spPr>
          <a:xfrm>
            <a:off x="7082114" y="4995785"/>
            <a:ext cx="1440298" cy="1440296"/>
          </a:xfrm>
          <a:custGeom>
            <a:avLst/>
            <a:gdLst>
              <a:gd name="connsiteX0" fmla="*/ 141337 w 2422144"/>
              <a:gd name="connsiteY0" fmla="*/ 0 h 2422144"/>
              <a:gd name="connsiteX1" fmla="*/ 1211072 w 2422144"/>
              <a:gd name="connsiteY1" fmla="*/ 1069735 h 2422144"/>
              <a:gd name="connsiteX2" fmla="*/ 2280807 w 2422144"/>
              <a:gd name="connsiteY2" fmla="*/ 0 h 2422144"/>
              <a:gd name="connsiteX3" fmla="*/ 2422144 w 2422144"/>
              <a:gd name="connsiteY3" fmla="*/ 141337 h 2422144"/>
              <a:gd name="connsiteX4" fmla="*/ 1352409 w 2422144"/>
              <a:gd name="connsiteY4" fmla="*/ 1211072 h 2422144"/>
              <a:gd name="connsiteX5" fmla="*/ 2422144 w 2422144"/>
              <a:gd name="connsiteY5" fmla="*/ 2280807 h 2422144"/>
              <a:gd name="connsiteX6" fmla="*/ 2280807 w 2422144"/>
              <a:gd name="connsiteY6" fmla="*/ 2422144 h 2422144"/>
              <a:gd name="connsiteX7" fmla="*/ 1211072 w 2422144"/>
              <a:gd name="connsiteY7" fmla="*/ 1352409 h 2422144"/>
              <a:gd name="connsiteX8" fmla="*/ 141337 w 2422144"/>
              <a:gd name="connsiteY8" fmla="*/ 2422144 h 2422144"/>
              <a:gd name="connsiteX9" fmla="*/ 0 w 2422144"/>
              <a:gd name="connsiteY9" fmla="*/ 2280807 h 2422144"/>
              <a:gd name="connsiteX10" fmla="*/ 1069735 w 2422144"/>
              <a:gd name="connsiteY10" fmla="*/ 1211072 h 2422144"/>
              <a:gd name="connsiteX11" fmla="*/ 0 w 2422144"/>
              <a:gd name="connsiteY11" fmla="*/ 141337 h 24221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422144" h="2422144">
                <a:moveTo>
                  <a:pt x="141337" y="0"/>
                </a:moveTo>
                <a:lnTo>
                  <a:pt x="1211072" y="1069735"/>
                </a:lnTo>
                <a:lnTo>
                  <a:pt x="2280807" y="0"/>
                </a:lnTo>
                <a:lnTo>
                  <a:pt x="2422144" y="141337"/>
                </a:lnTo>
                <a:lnTo>
                  <a:pt x="1352409" y="1211072"/>
                </a:lnTo>
                <a:lnTo>
                  <a:pt x="2422144" y="2280807"/>
                </a:lnTo>
                <a:lnTo>
                  <a:pt x="2280807" y="2422144"/>
                </a:lnTo>
                <a:lnTo>
                  <a:pt x="1211072" y="1352409"/>
                </a:lnTo>
                <a:lnTo>
                  <a:pt x="141337" y="2422144"/>
                </a:lnTo>
                <a:lnTo>
                  <a:pt x="0" y="2280807"/>
                </a:lnTo>
                <a:lnTo>
                  <a:pt x="1069735" y="1211072"/>
                </a:lnTo>
                <a:lnTo>
                  <a:pt x="0" y="141337"/>
                </a:lnTo>
                <a:close/>
              </a:path>
            </a:pathLst>
          </a:custGeom>
          <a:solidFill>
            <a:srgbClr val="FF0000">
              <a:alpha val="50000"/>
            </a:srgbClr>
          </a:solidFill>
          <a:ln w="38100">
            <a:solidFill>
              <a:schemeClr val="bg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 dirty="0">
              <a:solidFill>
                <a:schemeClr val="tx1"/>
              </a:solidFill>
              <a:latin typeface="Arial" charset="0"/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1441727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87</TotalTime>
  <Words>17</Words>
  <Application>Microsoft Office PowerPoint</Application>
  <PresentationFormat>A4 210 x 297 mm</PresentationFormat>
  <Paragraphs>12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ポット洗浄中 飲まないでくださいの貼り紙</dc:title>
  <dc:subject>ポット洗浄中 飲まないでくださいの貼り紙</dc:subject>
  <dc:creator>でじけろお</dc:creator>
  <cp:revision>1</cp:revision>
  <dcterms:created xsi:type="dcterms:W3CDTF">2014-12-04T06:28:23Z</dcterms:created>
  <dcterms:modified xsi:type="dcterms:W3CDTF">2025-06-23T03:08:34Z</dcterms:modified>
  <cp:version>1</cp:version>
</cp:coreProperties>
</file>

<file path=docProps/thumbnail.jpeg>
</file>